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6576000" cy="29260800"/>
  <p:notesSz cx="6858000" cy="9144000"/>
  <p:defaultTextStyle>
    <a:defPPr>
      <a:defRPr lang="en-US"/>
    </a:defPPr>
    <a:lvl1pPr marL="0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81012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62024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643037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524049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405061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286073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3167086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5048098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16">
          <p15:clr>
            <a:srgbClr val="A4A3A4"/>
          </p15:clr>
        </p15:guide>
        <p15:guide id="2" pos="115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" d="100"/>
          <a:sy n="10" d="100"/>
        </p:scale>
        <p:origin x="2196" y="618"/>
      </p:cViewPr>
      <p:guideLst>
        <p:guide orient="horz" pos="9216"/>
        <p:guide pos="115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9089815"/>
            <a:ext cx="31089600" cy="62721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6581120"/>
            <a:ext cx="25603200" cy="74777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62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4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52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286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67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048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C537-E64E-47FD-AF62-70CFB7EFB126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0382-A09C-428D-8421-47EDEC9FD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C537-E64E-47FD-AF62-70CFB7EFB126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0382-A09C-428D-8421-47EDEC9FD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7600" y="1171791"/>
            <a:ext cx="8229600" cy="249665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171791"/>
            <a:ext cx="24079200" cy="249665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C537-E64E-47FD-AF62-70CFB7EFB126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0382-A09C-428D-8421-47EDEC9FD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C537-E64E-47FD-AF62-70CFB7EFB126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0382-A09C-428D-8421-47EDEC9FD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18802775"/>
            <a:ext cx="31089600" cy="5811520"/>
          </a:xfrm>
        </p:spPr>
        <p:txBody>
          <a:bodyPr anchor="t"/>
          <a:lstStyle>
            <a:lvl1pPr algn="l">
              <a:defRPr sz="16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12401978"/>
            <a:ext cx="31089600" cy="6400798"/>
          </a:xfrm>
        </p:spPr>
        <p:txBody>
          <a:bodyPr anchor="b"/>
          <a:lstStyle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81012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62024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43037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4pPr>
            <a:lvl5pPr marL="752404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5pPr>
            <a:lvl6pPr marL="9405061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6pPr>
            <a:lvl7pPr marL="1128607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7pPr>
            <a:lvl8pPr marL="1316708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8pPr>
            <a:lvl9pPr marL="15048098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C537-E64E-47FD-AF62-70CFB7EFB126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0382-A09C-428D-8421-47EDEC9FD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6827522"/>
            <a:ext cx="16154400" cy="19310775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2800" y="6827522"/>
            <a:ext cx="16154400" cy="19310775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C537-E64E-47FD-AF62-70CFB7EFB126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0382-A09C-428D-8421-47EDEC9FD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6549816"/>
            <a:ext cx="16160752" cy="2729651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1012" indent="0">
              <a:buNone/>
              <a:defRPr sz="8200" b="1"/>
            </a:lvl2pPr>
            <a:lvl3pPr marL="3762024" indent="0">
              <a:buNone/>
              <a:defRPr sz="7400" b="1"/>
            </a:lvl3pPr>
            <a:lvl4pPr marL="5643037" indent="0">
              <a:buNone/>
              <a:defRPr sz="6600" b="1"/>
            </a:lvl4pPr>
            <a:lvl5pPr marL="7524049" indent="0">
              <a:buNone/>
              <a:defRPr sz="6600" b="1"/>
            </a:lvl5pPr>
            <a:lvl6pPr marL="9405061" indent="0">
              <a:buNone/>
              <a:defRPr sz="6600" b="1"/>
            </a:lvl6pPr>
            <a:lvl7pPr marL="11286073" indent="0">
              <a:buNone/>
              <a:defRPr sz="6600" b="1"/>
            </a:lvl7pPr>
            <a:lvl8pPr marL="13167086" indent="0">
              <a:buNone/>
              <a:defRPr sz="6600" b="1"/>
            </a:lvl8pPr>
            <a:lvl9pPr marL="15048098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9279467"/>
            <a:ext cx="16160752" cy="16858829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2" y="6549816"/>
            <a:ext cx="16167100" cy="2729651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1012" indent="0">
              <a:buNone/>
              <a:defRPr sz="8200" b="1"/>
            </a:lvl2pPr>
            <a:lvl3pPr marL="3762024" indent="0">
              <a:buNone/>
              <a:defRPr sz="7400" b="1"/>
            </a:lvl3pPr>
            <a:lvl4pPr marL="5643037" indent="0">
              <a:buNone/>
              <a:defRPr sz="6600" b="1"/>
            </a:lvl4pPr>
            <a:lvl5pPr marL="7524049" indent="0">
              <a:buNone/>
              <a:defRPr sz="6600" b="1"/>
            </a:lvl5pPr>
            <a:lvl6pPr marL="9405061" indent="0">
              <a:buNone/>
              <a:defRPr sz="6600" b="1"/>
            </a:lvl6pPr>
            <a:lvl7pPr marL="11286073" indent="0">
              <a:buNone/>
              <a:defRPr sz="6600" b="1"/>
            </a:lvl7pPr>
            <a:lvl8pPr marL="13167086" indent="0">
              <a:buNone/>
              <a:defRPr sz="6600" b="1"/>
            </a:lvl8pPr>
            <a:lvl9pPr marL="15048098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2" y="9279467"/>
            <a:ext cx="16167100" cy="16858829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C537-E64E-47FD-AF62-70CFB7EFB126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0382-A09C-428D-8421-47EDEC9FD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C537-E64E-47FD-AF62-70CFB7EFB126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0382-A09C-428D-8421-47EDEC9FD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C537-E64E-47FD-AF62-70CFB7EFB126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0382-A09C-428D-8421-47EDEC9FD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2" y="1165013"/>
            <a:ext cx="12033252" cy="4958080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1165016"/>
            <a:ext cx="20447000" cy="24973282"/>
          </a:xfrm>
        </p:spPr>
        <p:txBody>
          <a:bodyPr/>
          <a:lstStyle>
            <a:lvl1pPr>
              <a:defRPr sz="13200"/>
            </a:lvl1pPr>
            <a:lvl2pPr>
              <a:defRPr sz="11500"/>
            </a:lvl2pPr>
            <a:lvl3pPr>
              <a:defRPr sz="99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2" y="6123096"/>
            <a:ext cx="12033252" cy="20015202"/>
          </a:xfrm>
        </p:spPr>
        <p:txBody>
          <a:bodyPr/>
          <a:lstStyle>
            <a:lvl1pPr marL="0" indent="0">
              <a:buNone/>
              <a:defRPr sz="5800"/>
            </a:lvl1pPr>
            <a:lvl2pPr marL="1881012" indent="0">
              <a:buNone/>
              <a:defRPr sz="4900"/>
            </a:lvl2pPr>
            <a:lvl3pPr marL="3762024" indent="0">
              <a:buNone/>
              <a:defRPr sz="4100"/>
            </a:lvl3pPr>
            <a:lvl4pPr marL="5643037" indent="0">
              <a:buNone/>
              <a:defRPr sz="3700"/>
            </a:lvl4pPr>
            <a:lvl5pPr marL="7524049" indent="0">
              <a:buNone/>
              <a:defRPr sz="3700"/>
            </a:lvl5pPr>
            <a:lvl6pPr marL="9405061" indent="0">
              <a:buNone/>
              <a:defRPr sz="3700"/>
            </a:lvl6pPr>
            <a:lvl7pPr marL="11286073" indent="0">
              <a:buNone/>
              <a:defRPr sz="3700"/>
            </a:lvl7pPr>
            <a:lvl8pPr marL="13167086" indent="0">
              <a:buNone/>
              <a:defRPr sz="3700"/>
            </a:lvl8pPr>
            <a:lvl9pPr marL="15048098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C537-E64E-47FD-AF62-70CFB7EFB126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0382-A09C-428D-8421-47EDEC9FD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2" y="20482560"/>
            <a:ext cx="21945600" cy="2418082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2" y="2614507"/>
            <a:ext cx="21945600" cy="17556480"/>
          </a:xfrm>
        </p:spPr>
        <p:txBody>
          <a:bodyPr/>
          <a:lstStyle>
            <a:lvl1pPr marL="0" indent="0">
              <a:buNone/>
              <a:defRPr sz="13200"/>
            </a:lvl1pPr>
            <a:lvl2pPr marL="1881012" indent="0">
              <a:buNone/>
              <a:defRPr sz="11500"/>
            </a:lvl2pPr>
            <a:lvl3pPr marL="3762024" indent="0">
              <a:buNone/>
              <a:defRPr sz="9900"/>
            </a:lvl3pPr>
            <a:lvl4pPr marL="5643037" indent="0">
              <a:buNone/>
              <a:defRPr sz="8200"/>
            </a:lvl4pPr>
            <a:lvl5pPr marL="7524049" indent="0">
              <a:buNone/>
              <a:defRPr sz="8200"/>
            </a:lvl5pPr>
            <a:lvl6pPr marL="9405061" indent="0">
              <a:buNone/>
              <a:defRPr sz="8200"/>
            </a:lvl6pPr>
            <a:lvl7pPr marL="11286073" indent="0">
              <a:buNone/>
              <a:defRPr sz="8200"/>
            </a:lvl7pPr>
            <a:lvl8pPr marL="13167086" indent="0">
              <a:buNone/>
              <a:defRPr sz="8200"/>
            </a:lvl8pPr>
            <a:lvl9pPr marL="15048098" indent="0">
              <a:buNone/>
              <a:defRPr sz="8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2" y="22900642"/>
            <a:ext cx="21945600" cy="3434078"/>
          </a:xfrm>
        </p:spPr>
        <p:txBody>
          <a:bodyPr/>
          <a:lstStyle>
            <a:lvl1pPr marL="0" indent="0">
              <a:buNone/>
              <a:defRPr sz="5800"/>
            </a:lvl1pPr>
            <a:lvl2pPr marL="1881012" indent="0">
              <a:buNone/>
              <a:defRPr sz="4900"/>
            </a:lvl2pPr>
            <a:lvl3pPr marL="3762024" indent="0">
              <a:buNone/>
              <a:defRPr sz="4100"/>
            </a:lvl3pPr>
            <a:lvl4pPr marL="5643037" indent="0">
              <a:buNone/>
              <a:defRPr sz="3700"/>
            </a:lvl4pPr>
            <a:lvl5pPr marL="7524049" indent="0">
              <a:buNone/>
              <a:defRPr sz="3700"/>
            </a:lvl5pPr>
            <a:lvl6pPr marL="9405061" indent="0">
              <a:buNone/>
              <a:defRPr sz="3700"/>
            </a:lvl6pPr>
            <a:lvl7pPr marL="11286073" indent="0">
              <a:buNone/>
              <a:defRPr sz="3700"/>
            </a:lvl7pPr>
            <a:lvl8pPr marL="13167086" indent="0">
              <a:buNone/>
              <a:defRPr sz="3700"/>
            </a:lvl8pPr>
            <a:lvl9pPr marL="15048098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C537-E64E-47FD-AF62-70CFB7EFB126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0382-A09C-428D-8421-47EDEC9FD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1171789"/>
            <a:ext cx="32918400" cy="4876800"/>
          </a:xfrm>
          <a:prstGeom prst="rect">
            <a:avLst/>
          </a:prstGeom>
        </p:spPr>
        <p:txBody>
          <a:bodyPr vert="horz" lIns="376202" tIns="188101" rIns="376202" bIns="18810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6827522"/>
            <a:ext cx="32918400" cy="19310775"/>
          </a:xfrm>
          <a:prstGeom prst="rect">
            <a:avLst/>
          </a:prstGeom>
        </p:spPr>
        <p:txBody>
          <a:bodyPr vert="horz" lIns="376202" tIns="188101" rIns="376202" bIns="1881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27120429"/>
            <a:ext cx="8534400" cy="1557867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2C537-E64E-47FD-AF62-70CFB7EFB126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0" y="27120429"/>
            <a:ext cx="11582400" cy="1557867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0" y="27120429"/>
            <a:ext cx="8534400" cy="1557867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D0382-A09C-428D-8421-47EDEC9FD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2024" rtl="0" eaLnBrk="1" latinLnBrk="0" hangingPunct="1">
        <a:spcBef>
          <a:spcPct val="0"/>
        </a:spcBef>
        <a:buNone/>
        <a:defRPr sz="18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0759" indent="-1410759" algn="l" defTabSz="3762024" rtl="0" eaLnBrk="1" latinLnBrk="0" hangingPunct="1">
        <a:spcBef>
          <a:spcPct val="20000"/>
        </a:spcBef>
        <a:buFont typeface="Arial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56645" indent="-1175633" algn="l" defTabSz="3762024" rtl="0" eaLnBrk="1" latinLnBrk="0" hangingPunct="1">
        <a:spcBef>
          <a:spcPct val="20000"/>
        </a:spcBef>
        <a:buFont typeface="Arial" pitchFamily="34" charset="0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31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indent="-940506" algn="l" defTabSz="3762024" rtl="0" eaLnBrk="1" latinLnBrk="0" hangingPunct="1">
        <a:spcBef>
          <a:spcPct val="20000"/>
        </a:spcBef>
        <a:buFont typeface="Arial" pitchFamily="34" charset="0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464555" indent="-940506" algn="l" defTabSz="3762024" rtl="0" eaLnBrk="1" latinLnBrk="0" hangingPunct="1">
        <a:spcBef>
          <a:spcPct val="20000"/>
        </a:spcBef>
        <a:buFont typeface="Arial" pitchFamily="34" charset="0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5567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580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107592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988604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81012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62024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43037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049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405061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6073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7086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8098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10122"/>
            <a:ext cx="36576000" cy="3042143"/>
          </a:xfrm>
          <a:prstGeom prst="rect">
            <a:avLst/>
          </a:prstGeom>
          <a:noFill/>
          <a:ln>
            <a:noFill/>
          </a:ln>
        </p:spPr>
        <p:txBody>
          <a:bodyPr wrap="square" lIns="376202" tIns="188101" rIns="376202" bIns="188101" rtlCol="0">
            <a:spAutoFit/>
          </a:bodyPr>
          <a:lstStyle/>
          <a:p>
            <a:pPr algn="ctr"/>
            <a:r>
              <a:rPr lang="en-US" sz="9900" dirty="0"/>
              <a:t>Title</a:t>
            </a:r>
          </a:p>
          <a:p>
            <a:pPr algn="ctr"/>
            <a:r>
              <a:rPr lang="en-US" dirty="0" smtClean="0"/>
              <a:t>Student Name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5259088"/>
            <a:ext cx="10820400" cy="1518649"/>
          </a:xfrm>
          <a:prstGeom prst="rect">
            <a:avLst/>
          </a:prstGeom>
          <a:noFill/>
        </p:spPr>
        <p:txBody>
          <a:bodyPr wrap="square" lIns="376202" tIns="188101" rIns="376202" bIns="188101" rtlCol="0">
            <a:spAutoFit/>
          </a:bodyPr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66800" y="5201920"/>
            <a:ext cx="10668000" cy="1697228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6202" tIns="188101" rIns="376202" bIns="188101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573000" y="4997198"/>
            <a:ext cx="11582400" cy="6400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6202" tIns="188101" rIns="376202" bIns="188101"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649200" y="11744960"/>
            <a:ext cx="11582400" cy="168656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6202" tIns="188101" rIns="376202" bIns="188101"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649200" y="11683979"/>
            <a:ext cx="11658600" cy="1518649"/>
          </a:xfrm>
          <a:prstGeom prst="rect">
            <a:avLst/>
          </a:prstGeom>
          <a:noFill/>
        </p:spPr>
        <p:txBody>
          <a:bodyPr wrap="square" lIns="376202" tIns="188101" rIns="376202" bIns="188101" rtlCol="0">
            <a:spAutoFit/>
          </a:bodyPr>
          <a:lstStyle/>
          <a:p>
            <a:pPr algn="ctr"/>
            <a:r>
              <a:rPr lang="en-US" dirty="0" smtClean="0"/>
              <a:t>Historical Evidence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935200" y="5181600"/>
            <a:ext cx="7315200" cy="2657422"/>
          </a:xfrm>
          <a:prstGeom prst="rect">
            <a:avLst/>
          </a:prstGeom>
          <a:noFill/>
        </p:spPr>
        <p:txBody>
          <a:bodyPr wrap="square" lIns="376202" tIns="188101" rIns="376202" bIns="188101" rtlCol="0">
            <a:spAutoFit/>
          </a:bodyPr>
          <a:lstStyle/>
          <a:p>
            <a:pPr algn="ctr"/>
            <a:r>
              <a:rPr lang="en-US" dirty="0" smtClean="0"/>
              <a:t>Statistical Evidence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841200" y="5181600"/>
            <a:ext cx="10515600" cy="1518649"/>
          </a:xfrm>
          <a:prstGeom prst="rect">
            <a:avLst/>
          </a:prstGeom>
          <a:noFill/>
        </p:spPr>
        <p:txBody>
          <a:bodyPr wrap="square" lIns="376202" tIns="188101" rIns="376202" bIns="188101" rtlCol="0">
            <a:spAutoFit/>
          </a:bodyPr>
          <a:lstStyle/>
          <a:p>
            <a:pPr algn="ctr"/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69800" y="4997198"/>
            <a:ext cx="10668000" cy="130962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6202" tIns="188101" rIns="376202" bIns="188101"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4460200" y="18732327"/>
            <a:ext cx="11277600" cy="1518649"/>
          </a:xfrm>
          <a:prstGeom prst="rect">
            <a:avLst/>
          </a:prstGeom>
          <a:noFill/>
        </p:spPr>
        <p:txBody>
          <a:bodyPr wrap="square" lIns="376202" tIns="188101" rIns="376202" bIns="188101" rtlCol="0">
            <a:spAutoFit/>
          </a:bodyPr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914400" y="23083520"/>
            <a:ext cx="10668000" cy="5527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6202" tIns="188101" rIns="376202" bIns="188101"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438400" y="25034240"/>
            <a:ext cx="7315200" cy="1575817"/>
          </a:xfrm>
          <a:prstGeom prst="rect">
            <a:avLst/>
          </a:prstGeom>
          <a:noFill/>
        </p:spPr>
        <p:txBody>
          <a:bodyPr wrap="square" lIns="376202" tIns="188101" rIns="376202" bIns="188101" rtlCol="0">
            <a:spAutoFit/>
          </a:bodyPr>
          <a:lstStyle/>
          <a:p>
            <a:pPr algn="ctr"/>
            <a:r>
              <a:rPr lang="en-US" dirty="0" smtClean="0"/>
              <a:t>Visual(s)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4897874" y="18732327"/>
            <a:ext cx="10668000" cy="667867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6202" tIns="188101" rIns="376202" bIns="188101"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143000" y="6847835"/>
            <a:ext cx="1043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Start typing </a:t>
            </a:r>
            <a:r>
              <a:rPr lang="en-US" sz="3600" dirty="0" smtClean="0"/>
              <a:t>here: Minimum font size 36, Max 48</a:t>
            </a:r>
            <a:endParaRPr lang="en-US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12839700" y="13263609"/>
            <a:ext cx="11315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Start typing </a:t>
            </a:r>
            <a:r>
              <a:rPr lang="en-US" sz="3600" dirty="0"/>
              <a:t>here: Minimum font size 36, Max 48</a:t>
            </a:r>
            <a:endParaRPr lang="en-US" sz="3600" dirty="0"/>
          </a:p>
        </p:txBody>
      </p:sp>
      <p:sp>
        <p:nvSpPr>
          <p:cNvPr id="28" name="TextBox 27"/>
          <p:cNvSpPr txBox="1"/>
          <p:nvPr/>
        </p:nvSpPr>
        <p:spPr>
          <a:xfrm>
            <a:off x="25146000" y="6655947"/>
            <a:ext cx="10419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Start typing </a:t>
            </a:r>
            <a:r>
              <a:rPr lang="en-US" sz="3600" dirty="0"/>
              <a:t>here: Minimum font size 36, Max 48</a:t>
            </a:r>
            <a:endParaRPr lang="en-US" sz="3600" dirty="0"/>
          </a:p>
        </p:txBody>
      </p:sp>
      <p:sp>
        <p:nvSpPr>
          <p:cNvPr id="29" name="TextBox 28"/>
          <p:cNvSpPr txBox="1"/>
          <p:nvPr/>
        </p:nvSpPr>
        <p:spPr>
          <a:xfrm>
            <a:off x="25069800" y="20177760"/>
            <a:ext cx="1028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Start typing </a:t>
            </a:r>
            <a:r>
              <a:rPr lang="en-US" sz="3600" dirty="0"/>
              <a:t>here: Minimum font size 36, Max 48</a:t>
            </a:r>
            <a:endParaRPr lang="en-US" sz="3600" dirty="0"/>
          </a:p>
        </p:txBody>
      </p:sp>
      <p:pic>
        <p:nvPicPr>
          <p:cNvPr id="3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79613"/>
            <a:ext cx="4832890" cy="4424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4212" y="-267636"/>
            <a:ext cx="8639175" cy="7045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2424" y="25700228"/>
            <a:ext cx="8978900" cy="305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56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Ashley Adkins</dc:creator>
  <cp:lastModifiedBy>Ashley Adkins</cp:lastModifiedBy>
  <cp:revision>15</cp:revision>
  <dcterms:created xsi:type="dcterms:W3CDTF">2012-04-11T12:19:06Z</dcterms:created>
  <dcterms:modified xsi:type="dcterms:W3CDTF">2014-05-02T13:37:51Z</dcterms:modified>
</cp:coreProperties>
</file>