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15"/>
  </p:notesMasterIdLst>
  <p:sldIdLst>
    <p:sldId id="267" r:id="rId2"/>
    <p:sldId id="257" r:id="rId3"/>
    <p:sldId id="274" r:id="rId4"/>
    <p:sldId id="276" r:id="rId5"/>
    <p:sldId id="265" r:id="rId6"/>
    <p:sldId id="263" r:id="rId7"/>
    <p:sldId id="259" r:id="rId8"/>
    <p:sldId id="266" r:id="rId9"/>
    <p:sldId id="258" r:id="rId10"/>
    <p:sldId id="269" r:id="rId11"/>
    <p:sldId id="273" r:id="rId12"/>
    <p:sldId id="275" r:id="rId13"/>
    <p:sldId id="27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1016B-B689-4110-9CA3-9B9293933BA8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6DA7A-B111-43AC-BF73-2ABE486EBC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56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6DA7A-B111-43AC-BF73-2ABE486EBC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8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17936DF-21F0-4DF2-B174-2441E921C3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9E2D0F-C1B4-4E78-86BD-73E27CFD6F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C6423F-CA54-4222-9B81-5EEA1F9A55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71438-3B1A-4662-BF21-AEA3A47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769C51-EF8C-4829-814B-2E1DC1B7AB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A3FDA2D-527C-41C2-923B-079A121411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47ABA7-843D-4410-9406-FDBDCF6367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04D0A7C-E5F3-4705-82BA-AF5A173DD5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5A7866-7A6B-43B6-A2A5-6A2C43EDDB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F60449-0364-4FB0-9C9D-FB711714DF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A72C97-E8CB-4199-BC12-90207DEC23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1EAEF76-C648-40C9-B7D8-54FB95FD70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34CB075-141A-46DB-813A-5421D8BF0A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new.civiced.org/resources/multimedia/60-second-civic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w.civiced.org/resources/multimedia/60-second-civics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www.icivic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mrsadkinsdhs.weebly.com/" TargetMode="External"/><Relationship Id="rId4" Type="http://schemas.openxmlformats.org/officeDocument/2006/relationships/hyperlink" Target="http://www.socrative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400" dirty="0" smtClean="0"/>
              <a:t>Welcome to Civics!</a:t>
            </a:r>
          </a:p>
        </p:txBody>
      </p:sp>
      <p:sp>
        <p:nvSpPr>
          <p:cNvPr id="3075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Mrs. Ashley Adkins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I attended Hillcrest High School and then Furman University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I’m married with 2 kids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I have 3 Chihuahuas as pets</a:t>
            </a:r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About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photo2.walgreens.com/232323232%7Ffp532%3C9%3Enu%3D3265%3E959%3E%3B3%3B%3EWSNRCG%3D35973%3A8992329nu0mr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72113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486" y="3276600"/>
            <a:ext cx="3774813" cy="48850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113" y="-829190"/>
            <a:ext cx="3786186" cy="4749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988"/>
            <a:ext cx="9144000" cy="514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7467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The Other </a:t>
            </a:r>
            <a:r>
              <a:rPr lang="en-US" smtClean="0">
                <a:solidFill>
                  <a:schemeClr val="bg1"/>
                </a:solidFill>
              </a:rPr>
              <a:t>Family Members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3315" name="Picture 5" descr="Bella Lila Mocha (05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807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91540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See the </a:t>
            </a:r>
            <a:r>
              <a:rPr lang="en-US" sz="2500" i="1" dirty="0" smtClean="0"/>
              <a:t>What is Civics? </a:t>
            </a:r>
            <a:r>
              <a:rPr lang="en-US" sz="2500" dirty="0" smtClean="0"/>
              <a:t>part of your syllabus</a:t>
            </a:r>
          </a:p>
          <a:p>
            <a:pPr eaLnBrk="1" hangingPunct="1">
              <a:lnSpc>
                <a:spcPct val="90000"/>
              </a:lnSpc>
            </a:pP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Important historical documents such as the </a:t>
            </a:r>
            <a:r>
              <a:rPr lang="en-US" sz="2500" i="1" dirty="0" smtClean="0"/>
              <a:t>Declaration of Independence </a:t>
            </a:r>
            <a:r>
              <a:rPr lang="en-US" sz="2500" dirty="0" smtClean="0"/>
              <a:t>and the </a:t>
            </a:r>
            <a:r>
              <a:rPr lang="en-US" sz="2500" i="1" dirty="0" smtClean="0"/>
              <a:t>Constitution</a:t>
            </a:r>
          </a:p>
          <a:p>
            <a:pPr eaLnBrk="1" hangingPunct="1">
              <a:lnSpc>
                <a:spcPct val="90000"/>
              </a:lnSpc>
            </a:pP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The 3 branches of government and how they affect our lives</a:t>
            </a:r>
          </a:p>
          <a:p>
            <a:pPr eaLnBrk="1" hangingPunct="1">
              <a:lnSpc>
                <a:spcPct val="90000"/>
              </a:lnSpc>
            </a:pP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Voting and elections, focusing on upcoming election seasons</a:t>
            </a:r>
          </a:p>
          <a:p>
            <a:pPr eaLnBrk="1" hangingPunct="1">
              <a:lnSpc>
                <a:spcPct val="90000"/>
              </a:lnSpc>
            </a:pP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r>
              <a:rPr lang="en-US" sz="2500" dirty="0" smtClean="0"/>
              <a:t>The American court and legal system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5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What will we learn about?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We will listen to and discuss 60-second Civics Podcasts, starting today!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marL="109728" indent="0">
              <a:buNone/>
            </a:pPr>
            <a:endParaRPr lang="en-US" sz="1500" dirty="0" smtClean="0">
              <a:hlinkClick r:id="rId2"/>
            </a:endParaRPr>
          </a:p>
          <a:p>
            <a:pPr marL="109728" indent="0">
              <a:buNone/>
            </a:pPr>
            <a:r>
              <a:rPr lang="en-US" dirty="0" smtClean="0">
                <a:hlinkClick r:id="rId2"/>
              </a:rPr>
              <a:t>Today's </a:t>
            </a:r>
            <a:r>
              <a:rPr lang="en-US" dirty="0" smtClean="0">
                <a:hlinkClick r:id="rId2"/>
              </a:rPr>
              <a:t>Podcast</a:t>
            </a:r>
            <a:r>
              <a:rPr lang="en-US" dirty="0" smtClean="0"/>
              <a:t> (Go to 916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 smtClean="0"/>
              <a:t>will also be acting as Roving Reporters, documenting student opinions and reactions to current events and Civics-                                   related topics.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Class Activities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http://www.civiced.org/images/banners/podcast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10603"/>
            <a:ext cx="6096000" cy="133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civiced.org/images/logos/0906logo6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751974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upload.wikimedia.org/wikipedia/commons/c/c9/Flip_camera_displa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138630"/>
            <a:ext cx="2209800" cy="147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iCivics.org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You will be completing </a:t>
            </a:r>
          </a:p>
          <a:p>
            <a:pPr>
              <a:buNone/>
            </a:pPr>
            <a:r>
              <a:rPr lang="en-US" dirty="0" smtClean="0"/>
              <a:t>activities on this website.</a:t>
            </a:r>
          </a:p>
          <a:p>
            <a:pPr>
              <a:buNone/>
            </a:pPr>
            <a:r>
              <a:rPr lang="en-US" dirty="0" smtClean="0"/>
              <a:t>We’ll get you started on the set-up today!</a:t>
            </a:r>
            <a:endParaRPr lang="en-US" dirty="0"/>
          </a:p>
          <a:p>
            <a:pPr marL="109728" indent="0">
              <a:buNone/>
            </a:pPr>
            <a:endParaRPr lang="en-US" sz="1500" dirty="0" smtClean="0">
              <a:hlinkClick r:id="rId3"/>
            </a:endParaRPr>
          </a:p>
          <a:p>
            <a:r>
              <a:rPr lang="en-US" dirty="0" smtClean="0">
                <a:hlinkClick r:id="rId4"/>
              </a:rPr>
              <a:t>Socrative.com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Here, you’ll do assignments </a:t>
            </a:r>
          </a:p>
          <a:p>
            <a:pPr marL="109728" indent="0">
              <a:buNone/>
            </a:pPr>
            <a:r>
              <a:rPr lang="en-US" dirty="0" smtClean="0"/>
              <a:t>and submit them for grading</a:t>
            </a:r>
          </a:p>
          <a:p>
            <a:pPr marL="109728" indent="0">
              <a:buNone/>
            </a:pPr>
            <a:r>
              <a:rPr lang="en-US" dirty="0" smtClean="0"/>
              <a:t>online.</a:t>
            </a:r>
          </a:p>
          <a:p>
            <a:pPr marL="109728" indent="0">
              <a:buNone/>
            </a:pPr>
            <a:endParaRPr lang="en-US" sz="1500" dirty="0"/>
          </a:p>
          <a:p>
            <a:r>
              <a:rPr lang="en-US" dirty="0" smtClean="0"/>
              <a:t>And finally, here’s something you’ll use a lot:</a:t>
            </a:r>
          </a:p>
          <a:p>
            <a:pPr marL="109728" indent="0">
              <a:buNone/>
            </a:pPr>
            <a:r>
              <a:rPr lang="en-US" dirty="0" smtClean="0"/>
              <a:t>My website: </a:t>
            </a:r>
            <a:r>
              <a:rPr lang="en-US" dirty="0" smtClean="0">
                <a:hlinkClick r:id="rId5"/>
              </a:rPr>
              <a:t>www.mrsadkinsdhs.weebly.com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Class Activities Continued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1" y="1066800"/>
            <a:ext cx="4011588" cy="1038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4160" y="3124200"/>
            <a:ext cx="362042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81328"/>
            <a:ext cx="83820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See </a:t>
            </a:r>
            <a:r>
              <a:rPr lang="en-US" i="1" dirty="0" smtClean="0"/>
              <a:t>Grading</a:t>
            </a:r>
            <a:r>
              <a:rPr lang="en-US" dirty="0" smtClean="0"/>
              <a:t> section of syllabus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700" dirty="0" smtClean="0"/>
              <a:t>Remember you EARN your grades – I don’t give them to you!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 make it easy to be successful in this          </a:t>
            </a:r>
            <a:r>
              <a:rPr lang="en-US" sz="2700" dirty="0" smtClean="0"/>
              <a:t> class. If you put forth effort daily,            </a:t>
            </a:r>
            <a:r>
              <a:rPr lang="en-US" dirty="0" smtClean="0"/>
              <a:t>   your grades will reflect that. If not,           </a:t>
            </a:r>
            <a:r>
              <a:rPr lang="en-US" sz="2700" dirty="0" smtClean="0"/>
              <a:t>   your grades will suffer.</a:t>
            </a:r>
          </a:p>
        </p:txBody>
      </p:sp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Grading Policy</a:t>
            </a:r>
          </a:p>
        </p:txBody>
      </p:sp>
      <p:grpSp>
        <p:nvGrpSpPr>
          <p:cNvPr id="9220" name="Group 7"/>
          <p:cNvGrpSpPr>
            <a:grpSpLocks noChangeAspect="1"/>
          </p:cNvGrpSpPr>
          <p:nvPr/>
        </p:nvGrpSpPr>
        <p:grpSpPr bwMode="auto">
          <a:xfrm>
            <a:off x="6248399" y="3746528"/>
            <a:ext cx="2695575" cy="2806672"/>
            <a:chOff x="3744" y="2160"/>
            <a:chExt cx="1890" cy="1968"/>
          </a:xfrm>
        </p:grpSpPr>
        <p:sp>
          <p:nvSpPr>
            <p:cNvPr id="9221" name="AutoShape 6"/>
            <p:cNvSpPr>
              <a:spLocks noChangeAspect="1" noChangeArrowheads="1" noTextEdit="1"/>
            </p:cNvSpPr>
            <p:nvPr/>
          </p:nvSpPr>
          <p:spPr bwMode="auto">
            <a:xfrm>
              <a:off x="3744" y="2160"/>
              <a:ext cx="1890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Freeform 8"/>
            <p:cNvSpPr>
              <a:spLocks/>
            </p:cNvSpPr>
            <p:nvPr/>
          </p:nvSpPr>
          <p:spPr bwMode="auto">
            <a:xfrm>
              <a:off x="4795" y="2345"/>
              <a:ext cx="304" cy="389"/>
            </a:xfrm>
            <a:custGeom>
              <a:avLst/>
              <a:gdLst>
                <a:gd name="T0" fmla="*/ 584 w 607"/>
                <a:gd name="T1" fmla="*/ 0 h 777"/>
                <a:gd name="T2" fmla="*/ 541 w 607"/>
                <a:gd name="T3" fmla="*/ 41 h 777"/>
                <a:gd name="T4" fmla="*/ 500 w 607"/>
                <a:gd name="T5" fmla="*/ 84 h 777"/>
                <a:gd name="T6" fmla="*/ 459 w 607"/>
                <a:gd name="T7" fmla="*/ 129 h 777"/>
                <a:gd name="T8" fmla="*/ 420 w 607"/>
                <a:gd name="T9" fmla="*/ 174 h 777"/>
                <a:gd name="T10" fmla="*/ 383 w 607"/>
                <a:gd name="T11" fmla="*/ 219 h 777"/>
                <a:gd name="T12" fmla="*/ 346 w 607"/>
                <a:gd name="T13" fmla="*/ 265 h 777"/>
                <a:gd name="T14" fmla="*/ 309 w 607"/>
                <a:gd name="T15" fmla="*/ 314 h 777"/>
                <a:gd name="T16" fmla="*/ 273 w 607"/>
                <a:gd name="T17" fmla="*/ 361 h 777"/>
                <a:gd name="T18" fmla="*/ 238 w 607"/>
                <a:gd name="T19" fmla="*/ 410 h 777"/>
                <a:gd name="T20" fmla="*/ 203 w 607"/>
                <a:gd name="T21" fmla="*/ 459 h 777"/>
                <a:gd name="T22" fmla="*/ 170 w 607"/>
                <a:gd name="T23" fmla="*/ 508 h 777"/>
                <a:gd name="T24" fmla="*/ 135 w 607"/>
                <a:gd name="T25" fmla="*/ 558 h 777"/>
                <a:gd name="T26" fmla="*/ 102 w 607"/>
                <a:gd name="T27" fmla="*/ 607 h 777"/>
                <a:gd name="T28" fmla="*/ 68 w 607"/>
                <a:gd name="T29" fmla="*/ 656 h 777"/>
                <a:gd name="T30" fmla="*/ 33 w 607"/>
                <a:gd name="T31" fmla="*/ 707 h 777"/>
                <a:gd name="T32" fmla="*/ 0 w 607"/>
                <a:gd name="T33" fmla="*/ 756 h 777"/>
                <a:gd name="T34" fmla="*/ 4 w 607"/>
                <a:gd name="T35" fmla="*/ 759 h 777"/>
                <a:gd name="T36" fmla="*/ 12 w 607"/>
                <a:gd name="T37" fmla="*/ 767 h 777"/>
                <a:gd name="T38" fmla="*/ 21 w 607"/>
                <a:gd name="T39" fmla="*/ 775 h 777"/>
                <a:gd name="T40" fmla="*/ 27 w 607"/>
                <a:gd name="T41" fmla="*/ 777 h 777"/>
                <a:gd name="T42" fmla="*/ 66 w 607"/>
                <a:gd name="T43" fmla="*/ 730 h 777"/>
                <a:gd name="T44" fmla="*/ 103 w 607"/>
                <a:gd name="T45" fmla="*/ 683 h 777"/>
                <a:gd name="T46" fmla="*/ 139 w 607"/>
                <a:gd name="T47" fmla="*/ 636 h 777"/>
                <a:gd name="T48" fmla="*/ 174 w 607"/>
                <a:gd name="T49" fmla="*/ 588 h 777"/>
                <a:gd name="T50" fmla="*/ 209 w 607"/>
                <a:gd name="T51" fmla="*/ 539 h 777"/>
                <a:gd name="T52" fmla="*/ 242 w 607"/>
                <a:gd name="T53" fmla="*/ 490 h 777"/>
                <a:gd name="T54" fmla="*/ 275 w 607"/>
                <a:gd name="T55" fmla="*/ 441 h 777"/>
                <a:gd name="T56" fmla="*/ 311 w 607"/>
                <a:gd name="T57" fmla="*/ 390 h 777"/>
                <a:gd name="T58" fmla="*/ 344 w 607"/>
                <a:gd name="T59" fmla="*/ 342 h 777"/>
                <a:gd name="T60" fmla="*/ 379 w 607"/>
                <a:gd name="T61" fmla="*/ 295 h 777"/>
                <a:gd name="T62" fmla="*/ 414 w 607"/>
                <a:gd name="T63" fmla="*/ 246 h 777"/>
                <a:gd name="T64" fmla="*/ 449 w 607"/>
                <a:gd name="T65" fmla="*/ 199 h 777"/>
                <a:gd name="T66" fmla="*/ 486 w 607"/>
                <a:gd name="T67" fmla="*/ 152 h 777"/>
                <a:gd name="T68" fmla="*/ 525 w 607"/>
                <a:gd name="T69" fmla="*/ 105 h 777"/>
                <a:gd name="T70" fmla="*/ 566 w 607"/>
                <a:gd name="T71" fmla="*/ 60 h 777"/>
                <a:gd name="T72" fmla="*/ 607 w 607"/>
                <a:gd name="T73" fmla="*/ 18 h 777"/>
                <a:gd name="T74" fmla="*/ 604 w 607"/>
                <a:gd name="T75" fmla="*/ 14 h 777"/>
                <a:gd name="T76" fmla="*/ 596 w 607"/>
                <a:gd name="T77" fmla="*/ 8 h 777"/>
                <a:gd name="T78" fmla="*/ 588 w 607"/>
                <a:gd name="T79" fmla="*/ 2 h 777"/>
                <a:gd name="T80" fmla="*/ 584 w 607"/>
                <a:gd name="T81" fmla="*/ 0 h 777"/>
                <a:gd name="T82" fmla="*/ 584 w 607"/>
                <a:gd name="T83" fmla="*/ 0 h 7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7"/>
                <a:gd name="T127" fmla="*/ 0 h 777"/>
                <a:gd name="T128" fmla="*/ 607 w 607"/>
                <a:gd name="T129" fmla="*/ 777 h 7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7" h="777">
                  <a:moveTo>
                    <a:pt x="584" y="0"/>
                  </a:moveTo>
                  <a:lnTo>
                    <a:pt x="541" y="41"/>
                  </a:lnTo>
                  <a:lnTo>
                    <a:pt x="500" y="84"/>
                  </a:lnTo>
                  <a:lnTo>
                    <a:pt x="459" y="129"/>
                  </a:lnTo>
                  <a:lnTo>
                    <a:pt x="420" y="174"/>
                  </a:lnTo>
                  <a:lnTo>
                    <a:pt x="383" y="219"/>
                  </a:lnTo>
                  <a:lnTo>
                    <a:pt x="346" y="265"/>
                  </a:lnTo>
                  <a:lnTo>
                    <a:pt x="309" y="314"/>
                  </a:lnTo>
                  <a:lnTo>
                    <a:pt x="273" y="361"/>
                  </a:lnTo>
                  <a:lnTo>
                    <a:pt x="238" y="410"/>
                  </a:lnTo>
                  <a:lnTo>
                    <a:pt x="203" y="459"/>
                  </a:lnTo>
                  <a:lnTo>
                    <a:pt x="170" y="508"/>
                  </a:lnTo>
                  <a:lnTo>
                    <a:pt x="135" y="558"/>
                  </a:lnTo>
                  <a:lnTo>
                    <a:pt x="102" y="607"/>
                  </a:lnTo>
                  <a:lnTo>
                    <a:pt x="68" y="656"/>
                  </a:lnTo>
                  <a:lnTo>
                    <a:pt x="33" y="707"/>
                  </a:lnTo>
                  <a:lnTo>
                    <a:pt x="0" y="756"/>
                  </a:lnTo>
                  <a:lnTo>
                    <a:pt x="4" y="759"/>
                  </a:lnTo>
                  <a:lnTo>
                    <a:pt x="12" y="767"/>
                  </a:lnTo>
                  <a:lnTo>
                    <a:pt x="21" y="775"/>
                  </a:lnTo>
                  <a:lnTo>
                    <a:pt x="27" y="777"/>
                  </a:lnTo>
                  <a:lnTo>
                    <a:pt x="66" y="730"/>
                  </a:lnTo>
                  <a:lnTo>
                    <a:pt x="103" y="683"/>
                  </a:lnTo>
                  <a:lnTo>
                    <a:pt x="139" y="636"/>
                  </a:lnTo>
                  <a:lnTo>
                    <a:pt x="174" y="588"/>
                  </a:lnTo>
                  <a:lnTo>
                    <a:pt x="209" y="539"/>
                  </a:lnTo>
                  <a:lnTo>
                    <a:pt x="242" y="490"/>
                  </a:lnTo>
                  <a:lnTo>
                    <a:pt x="275" y="441"/>
                  </a:lnTo>
                  <a:lnTo>
                    <a:pt x="311" y="390"/>
                  </a:lnTo>
                  <a:lnTo>
                    <a:pt x="344" y="342"/>
                  </a:lnTo>
                  <a:lnTo>
                    <a:pt x="379" y="295"/>
                  </a:lnTo>
                  <a:lnTo>
                    <a:pt x="414" y="246"/>
                  </a:lnTo>
                  <a:lnTo>
                    <a:pt x="449" y="199"/>
                  </a:lnTo>
                  <a:lnTo>
                    <a:pt x="486" y="152"/>
                  </a:lnTo>
                  <a:lnTo>
                    <a:pt x="525" y="105"/>
                  </a:lnTo>
                  <a:lnTo>
                    <a:pt x="566" y="60"/>
                  </a:lnTo>
                  <a:lnTo>
                    <a:pt x="607" y="18"/>
                  </a:lnTo>
                  <a:lnTo>
                    <a:pt x="604" y="14"/>
                  </a:lnTo>
                  <a:lnTo>
                    <a:pt x="596" y="8"/>
                  </a:lnTo>
                  <a:lnTo>
                    <a:pt x="588" y="2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Freeform 9"/>
            <p:cNvSpPr>
              <a:spLocks/>
            </p:cNvSpPr>
            <p:nvPr/>
          </p:nvSpPr>
          <p:spPr bwMode="auto">
            <a:xfrm>
              <a:off x="5149" y="2619"/>
              <a:ext cx="180" cy="44"/>
            </a:xfrm>
            <a:custGeom>
              <a:avLst/>
              <a:gdLst>
                <a:gd name="T0" fmla="*/ 348 w 362"/>
                <a:gd name="T1" fmla="*/ 68 h 87"/>
                <a:gd name="T2" fmla="*/ 326 w 362"/>
                <a:gd name="T3" fmla="*/ 62 h 87"/>
                <a:gd name="T4" fmla="*/ 307 w 362"/>
                <a:gd name="T5" fmla="*/ 54 h 87"/>
                <a:gd name="T6" fmla="*/ 285 w 362"/>
                <a:gd name="T7" fmla="*/ 48 h 87"/>
                <a:gd name="T8" fmla="*/ 264 w 362"/>
                <a:gd name="T9" fmla="*/ 43 h 87"/>
                <a:gd name="T10" fmla="*/ 242 w 362"/>
                <a:gd name="T11" fmla="*/ 35 h 87"/>
                <a:gd name="T12" fmla="*/ 221 w 362"/>
                <a:gd name="T13" fmla="*/ 29 h 87"/>
                <a:gd name="T14" fmla="*/ 197 w 362"/>
                <a:gd name="T15" fmla="*/ 23 h 87"/>
                <a:gd name="T16" fmla="*/ 176 w 362"/>
                <a:gd name="T17" fmla="*/ 17 h 87"/>
                <a:gd name="T18" fmla="*/ 154 w 362"/>
                <a:gd name="T19" fmla="*/ 13 h 87"/>
                <a:gd name="T20" fmla="*/ 131 w 362"/>
                <a:gd name="T21" fmla="*/ 9 h 87"/>
                <a:gd name="T22" fmla="*/ 110 w 362"/>
                <a:gd name="T23" fmla="*/ 5 h 87"/>
                <a:gd name="T24" fmla="*/ 88 w 362"/>
                <a:gd name="T25" fmla="*/ 2 h 87"/>
                <a:gd name="T26" fmla="*/ 67 w 362"/>
                <a:gd name="T27" fmla="*/ 0 h 87"/>
                <a:gd name="T28" fmla="*/ 43 w 362"/>
                <a:gd name="T29" fmla="*/ 0 h 87"/>
                <a:gd name="T30" fmla="*/ 22 w 362"/>
                <a:gd name="T31" fmla="*/ 0 h 87"/>
                <a:gd name="T32" fmla="*/ 0 w 362"/>
                <a:gd name="T33" fmla="*/ 2 h 87"/>
                <a:gd name="T34" fmla="*/ 4 w 362"/>
                <a:gd name="T35" fmla="*/ 5 h 87"/>
                <a:gd name="T36" fmla="*/ 10 w 362"/>
                <a:gd name="T37" fmla="*/ 15 h 87"/>
                <a:gd name="T38" fmla="*/ 16 w 362"/>
                <a:gd name="T39" fmla="*/ 25 h 87"/>
                <a:gd name="T40" fmla="*/ 22 w 362"/>
                <a:gd name="T41" fmla="*/ 29 h 87"/>
                <a:gd name="T42" fmla="*/ 43 w 362"/>
                <a:gd name="T43" fmla="*/ 31 h 87"/>
                <a:gd name="T44" fmla="*/ 65 w 362"/>
                <a:gd name="T45" fmla="*/ 35 h 87"/>
                <a:gd name="T46" fmla="*/ 86 w 362"/>
                <a:gd name="T47" fmla="*/ 37 h 87"/>
                <a:gd name="T48" fmla="*/ 108 w 362"/>
                <a:gd name="T49" fmla="*/ 41 h 87"/>
                <a:gd name="T50" fmla="*/ 129 w 362"/>
                <a:gd name="T51" fmla="*/ 43 h 87"/>
                <a:gd name="T52" fmla="*/ 149 w 362"/>
                <a:gd name="T53" fmla="*/ 46 h 87"/>
                <a:gd name="T54" fmla="*/ 170 w 362"/>
                <a:gd name="T55" fmla="*/ 48 h 87"/>
                <a:gd name="T56" fmla="*/ 192 w 362"/>
                <a:gd name="T57" fmla="*/ 52 h 87"/>
                <a:gd name="T58" fmla="*/ 213 w 362"/>
                <a:gd name="T59" fmla="*/ 56 h 87"/>
                <a:gd name="T60" fmla="*/ 235 w 362"/>
                <a:gd name="T61" fmla="*/ 60 h 87"/>
                <a:gd name="T62" fmla="*/ 254 w 362"/>
                <a:gd name="T63" fmla="*/ 64 h 87"/>
                <a:gd name="T64" fmla="*/ 276 w 362"/>
                <a:gd name="T65" fmla="*/ 68 h 87"/>
                <a:gd name="T66" fmla="*/ 297 w 362"/>
                <a:gd name="T67" fmla="*/ 72 h 87"/>
                <a:gd name="T68" fmla="*/ 319 w 362"/>
                <a:gd name="T69" fmla="*/ 78 h 87"/>
                <a:gd name="T70" fmla="*/ 340 w 362"/>
                <a:gd name="T71" fmla="*/ 82 h 87"/>
                <a:gd name="T72" fmla="*/ 362 w 362"/>
                <a:gd name="T73" fmla="*/ 87 h 87"/>
                <a:gd name="T74" fmla="*/ 358 w 362"/>
                <a:gd name="T75" fmla="*/ 84 h 87"/>
                <a:gd name="T76" fmla="*/ 356 w 362"/>
                <a:gd name="T77" fmla="*/ 78 h 87"/>
                <a:gd name="T78" fmla="*/ 352 w 362"/>
                <a:gd name="T79" fmla="*/ 72 h 87"/>
                <a:gd name="T80" fmla="*/ 348 w 362"/>
                <a:gd name="T81" fmla="*/ 68 h 87"/>
                <a:gd name="T82" fmla="*/ 348 w 362"/>
                <a:gd name="T83" fmla="*/ 68 h 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62"/>
                <a:gd name="T127" fmla="*/ 0 h 87"/>
                <a:gd name="T128" fmla="*/ 362 w 362"/>
                <a:gd name="T129" fmla="*/ 87 h 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62" h="87">
                  <a:moveTo>
                    <a:pt x="348" y="68"/>
                  </a:moveTo>
                  <a:lnTo>
                    <a:pt x="326" y="62"/>
                  </a:lnTo>
                  <a:lnTo>
                    <a:pt x="307" y="54"/>
                  </a:lnTo>
                  <a:lnTo>
                    <a:pt x="285" y="48"/>
                  </a:lnTo>
                  <a:lnTo>
                    <a:pt x="264" y="43"/>
                  </a:lnTo>
                  <a:lnTo>
                    <a:pt x="242" y="35"/>
                  </a:lnTo>
                  <a:lnTo>
                    <a:pt x="221" y="29"/>
                  </a:lnTo>
                  <a:lnTo>
                    <a:pt x="197" y="23"/>
                  </a:lnTo>
                  <a:lnTo>
                    <a:pt x="176" y="17"/>
                  </a:lnTo>
                  <a:lnTo>
                    <a:pt x="154" y="13"/>
                  </a:lnTo>
                  <a:lnTo>
                    <a:pt x="131" y="9"/>
                  </a:lnTo>
                  <a:lnTo>
                    <a:pt x="110" y="5"/>
                  </a:lnTo>
                  <a:lnTo>
                    <a:pt x="88" y="2"/>
                  </a:lnTo>
                  <a:lnTo>
                    <a:pt x="67" y="0"/>
                  </a:lnTo>
                  <a:lnTo>
                    <a:pt x="43" y="0"/>
                  </a:lnTo>
                  <a:lnTo>
                    <a:pt x="22" y="0"/>
                  </a:lnTo>
                  <a:lnTo>
                    <a:pt x="0" y="2"/>
                  </a:lnTo>
                  <a:lnTo>
                    <a:pt x="4" y="5"/>
                  </a:lnTo>
                  <a:lnTo>
                    <a:pt x="10" y="15"/>
                  </a:lnTo>
                  <a:lnTo>
                    <a:pt x="16" y="25"/>
                  </a:lnTo>
                  <a:lnTo>
                    <a:pt x="22" y="29"/>
                  </a:lnTo>
                  <a:lnTo>
                    <a:pt x="43" y="31"/>
                  </a:lnTo>
                  <a:lnTo>
                    <a:pt x="65" y="35"/>
                  </a:lnTo>
                  <a:lnTo>
                    <a:pt x="86" y="37"/>
                  </a:lnTo>
                  <a:lnTo>
                    <a:pt x="108" y="41"/>
                  </a:lnTo>
                  <a:lnTo>
                    <a:pt x="129" y="43"/>
                  </a:lnTo>
                  <a:lnTo>
                    <a:pt x="149" y="46"/>
                  </a:lnTo>
                  <a:lnTo>
                    <a:pt x="170" y="48"/>
                  </a:lnTo>
                  <a:lnTo>
                    <a:pt x="192" y="52"/>
                  </a:lnTo>
                  <a:lnTo>
                    <a:pt x="213" y="56"/>
                  </a:lnTo>
                  <a:lnTo>
                    <a:pt x="235" y="60"/>
                  </a:lnTo>
                  <a:lnTo>
                    <a:pt x="254" y="64"/>
                  </a:lnTo>
                  <a:lnTo>
                    <a:pt x="276" y="68"/>
                  </a:lnTo>
                  <a:lnTo>
                    <a:pt x="297" y="72"/>
                  </a:lnTo>
                  <a:lnTo>
                    <a:pt x="319" y="78"/>
                  </a:lnTo>
                  <a:lnTo>
                    <a:pt x="340" y="82"/>
                  </a:lnTo>
                  <a:lnTo>
                    <a:pt x="362" y="87"/>
                  </a:lnTo>
                  <a:lnTo>
                    <a:pt x="358" y="84"/>
                  </a:lnTo>
                  <a:lnTo>
                    <a:pt x="356" y="78"/>
                  </a:lnTo>
                  <a:lnTo>
                    <a:pt x="352" y="72"/>
                  </a:lnTo>
                  <a:lnTo>
                    <a:pt x="348" y="68"/>
                  </a:lnTo>
                  <a:close/>
                </a:path>
              </a:pathLst>
            </a:custGeom>
            <a:solidFill>
              <a:srgbClr val="B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Freeform 10"/>
            <p:cNvSpPr>
              <a:spLocks/>
            </p:cNvSpPr>
            <p:nvPr/>
          </p:nvSpPr>
          <p:spPr bwMode="auto">
            <a:xfrm>
              <a:off x="5199" y="2553"/>
              <a:ext cx="59" cy="181"/>
            </a:xfrm>
            <a:custGeom>
              <a:avLst/>
              <a:gdLst>
                <a:gd name="T0" fmla="*/ 101 w 117"/>
                <a:gd name="T1" fmla="*/ 0 h 361"/>
                <a:gd name="T2" fmla="*/ 92 w 117"/>
                <a:gd name="T3" fmla="*/ 43 h 361"/>
                <a:gd name="T4" fmla="*/ 78 w 117"/>
                <a:gd name="T5" fmla="*/ 82 h 361"/>
                <a:gd name="T6" fmla="*/ 62 w 117"/>
                <a:gd name="T7" fmla="*/ 121 h 361"/>
                <a:gd name="T8" fmla="*/ 45 w 117"/>
                <a:gd name="T9" fmla="*/ 160 h 361"/>
                <a:gd name="T10" fmla="*/ 27 w 117"/>
                <a:gd name="T11" fmla="*/ 199 h 361"/>
                <a:gd name="T12" fmla="*/ 13 w 117"/>
                <a:gd name="T13" fmla="*/ 238 h 361"/>
                <a:gd name="T14" fmla="*/ 4 w 117"/>
                <a:gd name="T15" fmla="*/ 279 h 361"/>
                <a:gd name="T16" fmla="*/ 0 w 117"/>
                <a:gd name="T17" fmla="*/ 322 h 361"/>
                <a:gd name="T18" fmla="*/ 4 w 117"/>
                <a:gd name="T19" fmla="*/ 332 h 361"/>
                <a:gd name="T20" fmla="*/ 13 w 117"/>
                <a:gd name="T21" fmla="*/ 345 h 361"/>
                <a:gd name="T22" fmla="*/ 23 w 117"/>
                <a:gd name="T23" fmla="*/ 357 h 361"/>
                <a:gd name="T24" fmla="*/ 27 w 117"/>
                <a:gd name="T25" fmla="*/ 361 h 361"/>
                <a:gd name="T26" fmla="*/ 37 w 117"/>
                <a:gd name="T27" fmla="*/ 318 h 361"/>
                <a:gd name="T28" fmla="*/ 49 w 117"/>
                <a:gd name="T29" fmla="*/ 273 h 361"/>
                <a:gd name="T30" fmla="*/ 60 w 117"/>
                <a:gd name="T31" fmla="*/ 230 h 361"/>
                <a:gd name="T32" fmla="*/ 76 w 117"/>
                <a:gd name="T33" fmla="*/ 187 h 361"/>
                <a:gd name="T34" fmla="*/ 90 w 117"/>
                <a:gd name="T35" fmla="*/ 148 h 361"/>
                <a:gd name="T36" fmla="*/ 103 w 117"/>
                <a:gd name="T37" fmla="*/ 109 h 361"/>
                <a:gd name="T38" fmla="*/ 113 w 117"/>
                <a:gd name="T39" fmla="*/ 68 h 361"/>
                <a:gd name="T40" fmla="*/ 117 w 117"/>
                <a:gd name="T41" fmla="*/ 27 h 361"/>
                <a:gd name="T42" fmla="*/ 115 w 117"/>
                <a:gd name="T43" fmla="*/ 19 h 361"/>
                <a:gd name="T44" fmla="*/ 109 w 117"/>
                <a:gd name="T45" fmla="*/ 12 h 361"/>
                <a:gd name="T46" fmla="*/ 103 w 117"/>
                <a:gd name="T47" fmla="*/ 6 h 361"/>
                <a:gd name="T48" fmla="*/ 101 w 117"/>
                <a:gd name="T49" fmla="*/ 0 h 361"/>
                <a:gd name="T50" fmla="*/ 101 w 117"/>
                <a:gd name="T51" fmla="*/ 0 h 3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361"/>
                <a:gd name="T80" fmla="*/ 117 w 117"/>
                <a:gd name="T81" fmla="*/ 361 h 36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361">
                  <a:moveTo>
                    <a:pt x="101" y="0"/>
                  </a:moveTo>
                  <a:lnTo>
                    <a:pt x="92" y="43"/>
                  </a:lnTo>
                  <a:lnTo>
                    <a:pt x="78" y="82"/>
                  </a:lnTo>
                  <a:lnTo>
                    <a:pt x="62" y="121"/>
                  </a:lnTo>
                  <a:lnTo>
                    <a:pt x="45" y="160"/>
                  </a:lnTo>
                  <a:lnTo>
                    <a:pt x="27" y="199"/>
                  </a:lnTo>
                  <a:lnTo>
                    <a:pt x="13" y="238"/>
                  </a:lnTo>
                  <a:lnTo>
                    <a:pt x="4" y="279"/>
                  </a:lnTo>
                  <a:lnTo>
                    <a:pt x="0" y="322"/>
                  </a:lnTo>
                  <a:lnTo>
                    <a:pt x="4" y="332"/>
                  </a:lnTo>
                  <a:lnTo>
                    <a:pt x="13" y="345"/>
                  </a:lnTo>
                  <a:lnTo>
                    <a:pt x="23" y="357"/>
                  </a:lnTo>
                  <a:lnTo>
                    <a:pt x="27" y="361"/>
                  </a:lnTo>
                  <a:lnTo>
                    <a:pt x="37" y="318"/>
                  </a:lnTo>
                  <a:lnTo>
                    <a:pt x="49" y="273"/>
                  </a:lnTo>
                  <a:lnTo>
                    <a:pt x="60" y="230"/>
                  </a:lnTo>
                  <a:lnTo>
                    <a:pt x="76" y="187"/>
                  </a:lnTo>
                  <a:lnTo>
                    <a:pt x="90" y="148"/>
                  </a:lnTo>
                  <a:lnTo>
                    <a:pt x="103" y="109"/>
                  </a:lnTo>
                  <a:lnTo>
                    <a:pt x="113" y="68"/>
                  </a:lnTo>
                  <a:lnTo>
                    <a:pt x="117" y="27"/>
                  </a:lnTo>
                  <a:lnTo>
                    <a:pt x="115" y="19"/>
                  </a:lnTo>
                  <a:lnTo>
                    <a:pt x="109" y="12"/>
                  </a:lnTo>
                  <a:lnTo>
                    <a:pt x="103" y="6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Freeform 11"/>
            <p:cNvSpPr>
              <a:spLocks/>
            </p:cNvSpPr>
            <p:nvPr/>
          </p:nvSpPr>
          <p:spPr bwMode="auto">
            <a:xfrm>
              <a:off x="5034" y="2359"/>
              <a:ext cx="47" cy="438"/>
            </a:xfrm>
            <a:custGeom>
              <a:avLst/>
              <a:gdLst>
                <a:gd name="T0" fmla="*/ 89 w 93"/>
                <a:gd name="T1" fmla="*/ 0 h 877"/>
                <a:gd name="T2" fmla="*/ 64 w 93"/>
                <a:gd name="T3" fmla="*/ 96 h 877"/>
                <a:gd name="T4" fmla="*/ 43 w 93"/>
                <a:gd name="T5" fmla="*/ 197 h 877"/>
                <a:gd name="T6" fmla="*/ 23 w 93"/>
                <a:gd name="T7" fmla="*/ 303 h 877"/>
                <a:gd name="T8" fmla="*/ 9 w 93"/>
                <a:gd name="T9" fmla="*/ 410 h 877"/>
                <a:gd name="T10" fmla="*/ 0 w 93"/>
                <a:gd name="T11" fmla="*/ 520 h 877"/>
                <a:gd name="T12" fmla="*/ 0 w 93"/>
                <a:gd name="T13" fmla="*/ 625 h 877"/>
                <a:gd name="T14" fmla="*/ 7 w 93"/>
                <a:gd name="T15" fmla="*/ 729 h 877"/>
                <a:gd name="T16" fmla="*/ 27 w 93"/>
                <a:gd name="T17" fmla="*/ 826 h 877"/>
                <a:gd name="T18" fmla="*/ 35 w 93"/>
                <a:gd name="T19" fmla="*/ 840 h 877"/>
                <a:gd name="T20" fmla="*/ 48 w 93"/>
                <a:gd name="T21" fmla="*/ 859 h 877"/>
                <a:gd name="T22" fmla="*/ 64 w 93"/>
                <a:gd name="T23" fmla="*/ 875 h 877"/>
                <a:gd name="T24" fmla="*/ 70 w 93"/>
                <a:gd name="T25" fmla="*/ 877 h 877"/>
                <a:gd name="T26" fmla="*/ 74 w 93"/>
                <a:gd name="T27" fmla="*/ 773 h 877"/>
                <a:gd name="T28" fmla="*/ 66 w 93"/>
                <a:gd name="T29" fmla="*/ 668 h 877"/>
                <a:gd name="T30" fmla="*/ 58 w 93"/>
                <a:gd name="T31" fmla="*/ 563 h 877"/>
                <a:gd name="T32" fmla="*/ 56 w 93"/>
                <a:gd name="T33" fmla="*/ 457 h 877"/>
                <a:gd name="T34" fmla="*/ 60 w 93"/>
                <a:gd name="T35" fmla="*/ 344 h 877"/>
                <a:gd name="T36" fmla="*/ 68 w 93"/>
                <a:gd name="T37" fmla="*/ 229 h 877"/>
                <a:gd name="T38" fmla="*/ 78 w 93"/>
                <a:gd name="T39" fmla="*/ 115 h 877"/>
                <a:gd name="T40" fmla="*/ 93 w 93"/>
                <a:gd name="T41" fmla="*/ 2 h 877"/>
                <a:gd name="T42" fmla="*/ 93 w 93"/>
                <a:gd name="T43" fmla="*/ 2 h 877"/>
                <a:gd name="T44" fmla="*/ 91 w 93"/>
                <a:gd name="T45" fmla="*/ 0 h 877"/>
                <a:gd name="T46" fmla="*/ 89 w 93"/>
                <a:gd name="T47" fmla="*/ 0 h 877"/>
                <a:gd name="T48" fmla="*/ 89 w 93"/>
                <a:gd name="T49" fmla="*/ 0 h 877"/>
                <a:gd name="T50" fmla="*/ 89 w 93"/>
                <a:gd name="T51" fmla="*/ 0 h 8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3"/>
                <a:gd name="T79" fmla="*/ 0 h 877"/>
                <a:gd name="T80" fmla="*/ 93 w 93"/>
                <a:gd name="T81" fmla="*/ 877 h 8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3" h="877">
                  <a:moveTo>
                    <a:pt x="89" y="0"/>
                  </a:moveTo>
                  <a:lnTo>
                    <a:pt x="64" y="96"/>
                  </a:lnTo>
                  <a:lnTo>
                    <a:pt x="43" y="197"/>
                  </a:lnTo>
                  <a:lnTo>
                    <a:pt x="23" y="303"/>
                  </a:lnTo>
                  <a:lnTo>
                    <a:pt x="9" y="410"/>
                  </a:lnTo>
                  <a:lnTo>
                    <a:pt x="0" y="520"/>
                  </a:lnTo>
                  <a:lnTo>
                    <a:pt x="0" y="625"/>
                  </a:lnTo>
                  <a:lnTo>
                    <a:pt x="7" y="729"/>
                  </a:lnTo>
                  <a:lnTo>
                    <a:pt x="27" y="826"/>
                  </a:lnTo>
                  <a:lnTo>
                    <a:pt x="35" y="840"/>
                  </a:lnTo>
                  <a:lnTo>
                    <a:pt x="48" y="859"/>
                  </a:lnTo>
                  <a:lnTo>
                    <a:pt x="64" y="875"/>
                  </a:lnTo>
                  <a:lnTo>
                    <a:pt x="70" y="877"/>
                  </a:lnTo>
                  <a:lnTo>
                    <a:pt x="74" y="773"/>
                  </a:lnTo>
                  <a:lnTo>
                    <a:pt x="66" y="668"/>
                  </a:lnTo>
                  <a:lnTo>
                    <a:pt x="58" y="563"/>
                  </a:lnTo>
                  <a:lnTo>
                    <a:pt x="56" y="457"/>
                  </a:lnTo>
                  <a:lnTo>
                    <a:pt x="60" y="344"/>
                  </a:lnTo>
                  <a:lnTo>
                    <a:pt x="68" y="229"/>
                  </a:lnTo>
                  <a:lnTo>
                    <a:pt x="78" y="115"/>
                  </a:lnTo>
                  <a:lnTo>
                    <a:pt x="93" y="2"/>
                  </a:lnTo>
                  <a:lnTo>
                    <a:pt x="91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Freeform 12"/>
            <p:cNvSpPr>
              <a:spLocks/>
            </p:cNvSpPr>
            <p:nvPr/>
          </p:nvSpPr>
          <p:spPr bwMode="auto">
            <a:xfrm>
              <a:off x="4918" y="2561"/>
              <a:ext cx="139" cy="33"/>
            </a:xfrm>
            <a:custGeom>
              <a:avLst/>
              <a:gdLst>
                <a:gd name="T0" fmla="*/ 14 w 277"/>
                <a:gd name="T1" fmla="*/ 10 h 67"/>
                <a:gd name="T2" fmla="*/ 24 w 277"/>
                <a:gd name="T3" fmla="*/ 14 h 67"/>
                <a:gd name="T4" fmla="*/ 33 w 277"/>
                <a:gd name="T5" fmla="*/ 20 h 67"/>
                <a:gd name="T6" fmla="*/ 43 w 277"/>
                <a:gd name="T7" fmla="*/ 24 h 67"/>
                <a:gd name="T8" fmla="*/ 55 w 277"/>
                <a:gd name="T9" fmla="*/ 26 h 67"/>
                <a:gd name="T10" fmla="*/ 65 w 277"/>
                <a:gd name="T11" fmla="*/ 30 h 67"/>
                <a:gd name="T12" fmla="*/ 74 w 277"/>
                <a:gd name="T13" fmla="*/ 32 h 67"/>
                <a:gd name="T14" fmla="*/ 84 w 277"/>
                <a:gd name="T15" fmla="*/ 34 h 67"/>
                <a:gd name="T16" fmla="*/ 96 w 277"/>
                <a:gd name="T17" fmla="*/ 36 h 67"/>
                <a:gd name="T18" fmla="*/ 117 w 277"/>
                <a:gd name="T19" fmla="*/ 39 h 67"/>
                <a:gd name="T20" fmla="*/ 141 w 277"/>
                <a:gd name="T21" fmla="*/ 45 h 67"/>
                <a:gd name="T22" fmla="*/ 164 w 277"/>
                <a:gd name="T23" fmla="*/ 49 h 67"/>
                <a:gd name="T24" fmla="*/ 188 w 277"/>
                <a:gd name="T25" fmla="*/ 55 h 67"/>
                <a:gd name="T26" fmla="*/ 209 w 277"/>
                <a:gd name="T27" fmla="*/ 59 h 67"/>
                <a:gd name="T28" fmla="*/ 233 w 277"/>
                <a:gd name="T29" fmla="*/ 63 h 67"/>
                <a:gd name="T30" fmla="*/ 256 w 277"/>
                <a:gd name="T31" fmla="*/ 67 h 67"/>
                <a:gd name="T32" fmla="*/ 277 w 277"/>
                <a:gd name="T33" fmla="*/ 67 h 67"/>
                <a:gd name="T34" fmla="*/ 272 w 277"/>
                <a:gd name="T35" fmla="*/ 63 h 67"/>
                <a:gd name="T36" fmla="*/ 260 w 277"/>
                <a:gd name="T37" fmla="*/ 53 h 67"/>
                <a:gd name="T38" fmla="*/ 246 w 277"/>
                <a:gd name="T39" fmla="*/ 45 h 67"/>
                <a:gd name="T40" fmla="*/ 236 w 277"/>
                <a:gd name="T41" fmla="*/ 39 h 67"/>
                <a:gd name="T42" fmla="*/ 223 w 277"/>
                <a:gd name="T43" fmla="*/ 36 h 67"/>
                <a:gd name="T44" fmla="*/ 207 w 277"/>
                <a:gd name="T45" fmla="*/ 34 h 67"/>
                <a:gd name="T46" fmla="*/ 193 w 277"/>
                <a:gd name="T47" fmla="*/ 30 h 67"/>
                <a:gd name="T48" fmla="*/ 180 w 277"/>
                <a:gd name="T49" fmla="*/ 28 h 67"/>
                <a:gd name="T50" fmla="*/ 164 w 277"/>
                <a:gd name="T51" fmla="*/ 24 h 67"/>
                <a:gd name="T52" fmla="*/ 151 w 277"/>
                <a:gd name="T53" fmla="*/ 22 h 67"/>
                <a:gd name="T54" fmla="*/ 135 w 277"/>
                <a:gd name="T55" fmla="*/ 20 h 67"/>
                <a:gd name="T56" fmla="*/ 121 w 277"/>
                <a:gd name="T57" fmla="*/ 18 h 67"/>
                <a:gd name="T58" fmla="*/ 106 w 277"/>
                <a:gd name="T59" fmla="*/ 16 h 67"/>
                <a:gd name="T60" fmla="*/ 92 w 277"/>
                <a:gd name="T61" fmla="*/ 16 h 67"/>
                <a:gd name="T62" fmla="*/ 76 w 277"/>
                <a:gd name="T63" fmla="*/ 14 h 67"/>
                <a:gd name="T64" fmla="*/ 61 w 277"/>
                <a:gd name="T65" fmla="*/ 14 h 67"/>
                <a:gd name="T66" fmla="*/ 47 w 277"/>
                <a:gd name="T67" fmla="*/ 12 h 67"/>
                <a:gd name="T68" fmla="*/ 31 w 277"/>
                <a:gd name="T69" fmla="*/ 8 h 67"/>
                <a:gd name="T70" fmla="*/ 18 w 277"/>
                <a:gd name="T71" fmla="*/ 6 h 67"/>
                <a:gd name="T72" fmla="*/ 4 w 277"/>
                <a:gd name="T73" fmla="*/ 0 h 67"/>
                <a:gd name="T74" fmla="*/ 0 w 277"/>
                <a:gd name="T75" fmla="*/ 0 h 67"/>
                <a:gd name="T76" fmla="*/ 4 w 277"/>
                <a:gd name="T77" fmla="*/ 2 h 67"/>
                <a:gd name="T78" fmla="*/ 10 w 277"/>
                <a:gd name="T79" fmla="*/ 8 h 67"/>
                <a:gd name="T80" fmla="*/ 14 w 277"/>
                <a:gd name="T81" fmla="*/ 10 h 67"/>
                <a:gd name="T82" fmla="*/ 14 w 277"/>
                <a:gd name="T83" fmla="*/ 10 h 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7"/>
                <a:gd name="T127" fmla="*/ 0 h 67"/>
                <a:gd name="T128" fmla="*/ 277 w 277"/>
                <a:gd name="T129" fmla="*/ 67 h 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7" h="67">
                  <a:moveTo>
                    <a:pt x="14" y="10"/>
                  </a:moveTo>
                  <a:lnTo>
                    <a:pt x="24" y="14"/>
                  </a:lnTo>
                  <a:lnTo>
                    <a:pt x="33" y="20"/>
                  </a:lnTo>
                  <a:lnTo>
                    <a:pt x="43" y="24"/>
                  </a:lnTo>
                  <a:lnTo>
                    <a:pt x="55" y="26"/>
                  </a:lnTo>
                  <a:lnTo>
                    <a:pt x="65" y="30"/>
                  </a:lnTo>
                  <a:lnTo>
                    <a:pt x="74" y="32"/>
                  </a:lnTo>
                  <a:lnTo>
                    <a:pt x="84" y="34"/>
                  </a:lnTo>
                  <a:lnTo>
                    <a:pt x="96" y="36"/>
                  </a:lnTo>
                  <a:lnTo>
                    <a:pt x="117" y="39"/>
                  </a:lnTo>
                  <a:lnTo>
                    <a:pt x="141" y="45"/>
                  </a:lnTo>
                  <a:lnTo>
                    <a:pt x="164" y="49"/>
                  </a:lnTo>
                  <a:lnTo>
                    <a:pt x="188" y="55"/>
                  </a:lnTo>
                  <a:lnTo>
                    <a:pt x="209" y="59"/>
                  </a:lnTo>
                  <a:lnTo>
                    <a:pt x="233" y="63"/>
                  </a:lnTo>
                  <a:lnTo>
                    <a:pt x="256" y="67"/>
                  </a:lnTo>
                  <a:lnTo>
                    <a:pt x="277" y="67"/>
                  </a:lnTo>
                  <a:lnTo>
                    <a:pt x="272" y="63"/>
                  </a:lnTo>
                  <a:lnTo>
                    <a:pt x="260" y="53"/>
                  </a:lnTo>
                  <a:lnTo>
                    <a:pt x="246" y="45"/>
                  </a:lnTo>
                  <a:lnTo>
                    <a:pt x="236" y="39"/>
                  </a:lnTo>
                  <a:lnTo>
                    <a:pt x="223" y="36"/>
                  </a:lnTo>
                  <a:lnTo>
                    <a:pt x="207" y="34"/>
                  </a:lnTo>
                  <a:lnTo>
                    <a:pt x="193" y="30"/>
                  </a:lnTo>
                  <a:lnTo>
                    <a:pt x="180" y="28"/>
                  </a:lnTo>
                  <a:lnTo>
                    <a:pt x="164" y="24"/>
                  </a:lnTo>
                  <a:lnTo>
                    <a:pt x="151" y="22"/>
                  </a:lnTo>
                  <a:lnTo>
                    <a:pt x="135" y="20"/>
                  </a:lnTo>
                  <a:lnTo>
                    <a:pt x="121" y="18"/>
                  </a:lnTo>
                  <a:lnTo>
                    <a:pt x="106" y="16"/>
                  </a:lnTo>
                  <a:lnTo>
                    <a:pt x="92" y="16"/>
                  </a:lnTo>
                  <a:lnTo>
                    <a:pt x="76" y="14"/>
                  </a:lnTo>
                  <a:lnTo>
                    <a:pt x="61" y="14"/>
                  </a:lnTo>
                  <a:lnTo>
                    <a:pt x="47" y="12"/>
                  </a:lnTo>
                  <a:lnTo>
                    <a:pt x="31" y="8"/>
                  </a:lnTo>
                  <a:lnTo>
                    <a:pt x="18" y="6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10" y="8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B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Freeform 13"/>
            <p:cNvSpPr>
              <a:spLocks/>
            </p:cNvSpPr>
            <p:nvPr/>
          </p:nvSpPr>
          <p:spPr bwMode="auto">
            <a:xfrm>
              <a:off x="3790" y="2162"/>
              <a:ext cx="707" cy="1569"/>
            </a:xfrm>
            <a:custGeom>
              <a:avLst/>
              <a:gdLst>
                <a:gd name="T0" fmla="*/ 1328 w 1414"/>
                <a:gd name="T1" fmla="*/ 49 h 3137"/>
                <a:gd name="T2" fmla="*/ 1193 w 1414"/>
                <a:gd name="T3" fmla="*/ 166 h 3137"/>
                <a:gd name="T4" fmla="*/ 1092 w 1414"/>
                <a:gd name="T5" fmla="*/ 306 h 3137"/>
                <a:gd name="T6" fmla="*/ 1018 w 1414"/>
                <a:gd name="T7" fmla="*/ 465 h 3137"/>
                <a:gd name="T8" fmla="*/ 963 w 1414"/>
                <a:gd name="T9" fmla="*/ 636 h 3137"/>
                <a:gd name="T10" fmla="*/ 926 w 1414"/>
                <a:gd name="T11" fmla="*/ 814 h 3137"/>
                <a:gd name="T12" fmla="*/ 898 w 1414"/>
                <a:gd name="T13" fmla="*/ 994 h 3137"/>
                <a:gd name="T14" fmla="*/ 877 w 1414"/>
                <a:gd name="T15" fmla="*/ 1171 h 3137"/>
                <a:gd name="T16" fmla="*/ 852 w 1414"/>
                <a:gd name="T17" fmla="*/ 1378 h 3137"/>
                <a:gd name="T18" fmla="*/ 811 w 1414"/>
                <a:gd name="T19" fmla="*/ 1620 h 3137"/>
                <a:gd name="T20" fmla="*/ 758 w 1414"/>
                <a:gd name="T21" fmla="*/ 1861 h 3137"/>
                <a:gd name="T22" fmla="*/ 687 w 1414"/>
                <a:gd name="T23" fmla="*/ 2095 h 3137"/>
                <a:gd name="T24" fmla="*/ 619 w 1414"/>
                <a:gd name="T25" fmla="*/ 2276 h 3137"/>
                <a:gd name="T26" fmla="*/ 559 w 1414"/>
                <a:gd name="T27" fmla="*/ 2401 h 3137"/>
                <a:gd name="T28" fmla="*/ 490 w 1414"/>
                <a:gd name="T29" fmla="*/ 2520 h 3137"/>
                <a:gd name="T30" fmla="*/ 412 w 1414"/>
                <a:gd name="T31" fmla="*/ 2634 h 3137"/>
                <a:gd name="T32" fmla="*/ 328 w 1414"/>
                <a:gd name="T33" fmla="*/ 2741 h 3137"/>
                <a:gd name="T34" fmla="*/ 238 w 1414"/>
                <a:gd name="T35" fmla="*/ 2846 h 3137"/>
                <a:gd name="T36" fmla="*/ 144 w 1414"/>
                <a:gd name="T37" fmla="*/ 2948 h 3137"/>
                <a:gd name="T38" fmla="*/ 49 w 1414"/>
                <a:gd name="T39" fmla="*/ 3050 h 3137"/>
                <a:gd name="T40" fmla="*/ 0 w 1414"/>
                <a:gd name="T41" fmla="*/ 3108 h 3137"/>
                <a:gd name="T42" fmla="*/ 10 w 1414"/>
                <a:gd name="T43" fmla="*/ 3133 h 3137"/>
                <a:gd name="T44" fmla="*/ 62 w 1414"/>
                <a:gd name="T45" fmla="*/ 3096 h 3137"/>
                <a:gd name="T46" fmla="*/ 156 w 1414"/>
                <a:gd name="T47" fmla="*/ 3010 h 3137"/>
                <a:gd name="T48" fmla="*/ 246 w 1414"/>
                <a:gd name="T49" fmla="*/ 2921 h 3137"/>
                <a:gd name="T50" fmla="*/ 330 w 1414"/>
                <a:gd name="T51" fmla="*/ 2825 h 3137"/>
                <a:gd name="T52" fmla="*/ 410 w 1414"/>
                <a:gd name="T53" fmla="*/ 2727 h 3137"/>
                <a:gd name="T54" fmla="*/ 482 w 1414"/>
                <a:gd name="T55" fmla="*/ 2624 h 3137"/>
                <a:gd name="T56" fmla="*/ 549 w 1414"/>
                <a:gd name="T57" fmla="*/ 2515 h 3137"/>
                <a:gd name="T58" fmla="*/ 607 w 1414"/>
                <a:gd name="T59" fmla="*/ 2403 h 3137"/>
                <a:gd name="T60" fmla="*/ 684 w 1414"/>
                <a:gd name="T61" fmla="*/ 2226 h 3137"/>
                <a:gd name="T62" fmla="*/ 762 w 1414"/>
                <a:gd name="T63" fmla="*/ 1984 h 3137"/>
                <a:gd name="T64" fmla="*/ 818 w 1414"/>
                <a:gd name="T65" fmla="*/ 1734 h 3137"/>
                <a:gd name="T66" fmla="*/ 863 w 1414"/>
                <a:gd name="T67" fmla="*/ 1484 h 3137"/>
                <a:gd name="T68" fmla="*/ 893 w 1414"/>
                <a:gd name="T69" fmla="*/ 1265 h 3137"/>
                <a:gd name="T70" fmla="*/ 914 w 1414"/>
                <a:gd name="T71" fmla="*/ 1080 h 3137"/>
                <a:gd name="T72" fmla="*/ 939 w 1414"/>
                <a:gd name="T73" fmla="*/ 888 h 3137"/>
                <a:gd name="T74" fmla="*/ 975 w 1414"/>
                <a:gd name="T75" fmla="*/ 701 h 3137"/>
                <a:gd name="T76" fmla="*/ 1023 w 1414"/>
                <a:gd name="T77" fmla="*/ 521 h 3137"/>
                <a:gd name="T78" fmla="*/ 1096 w 1414"/>
                <a:gd name="T79" fmla="*/ 351 h 3137"/>
                <a:gd name="T80" fmla="*/ 1197 w 1414"/>
                <a:gd name="T81" fmla="*/ 199 h 3137"/>
                <a:gd name="T82" fmla="*/ 1332 w 1414"/>
                <a:gd name="T83" fmla="*/ 68 h 3137"/>
                <a:gd name="T84" fmla="*/ 1414 w 1414"/>
                <a:gd name="T85" fmla="*/ 12 h 3137"/>
                <a:gd name="T86" fmla="*/ 1408 w 1414"/>
                <a:gd name="T87" fmla="*/ 2 h 3137"/>
                <a:gd name="T88" fmla="*/ 1408 w 1414"/>
                <a:gd name="T89" fmla="*/ 0 h 313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14"/>
                <a:gd name="T136" fmla="*/ 0 h 3137"/>
                <a:gd name="T137" fmla="*/ 1414 w 1414"/>
                <a:gd name="T138" fmla="*/ 3137 h 313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14" h="3137">
                  <a:moveTo>
                    <a:pt x="1408" y="0"/>
                  </a:moveTo>
                  <a:lnTo>
                    <a:pt x="1328" y="49"/>
                  </a:lnTo>
                  <a:lnTo>
                    <a:pt x="1256" y="105"/>
                  </a:lnTo>
                  <a:lnTo>
                    <a:pt x="1193" y="166"/>
                  </a:lnTo>
                  <a:lnTo>
                    <a:pt x="1141" y="234"/>
                  </a:lnTo>
                  <a:lnTo>
                    <a:pt x="1092" y="306"/>
                  </a:lnTo>
                  <a:lnTo>
                    <a:pt x="1053" y="385"/>
                  </a:lnTo>
                  <a:lnTo>
                    <a:pt x="1018" y="465"/>
                  </a:lnTo>
                  <a:lnTo>
                    <a:pt x="988" y="549"/>
                  </a:lnTo>
                  <a:lnTo>
                    <a:pt x="963" y="636"/>
                  </a:lnTo>
                  <a:lnTo>
                    <a:pt x="943" y="724"/>
                  </a:lnTo>
                  <a:lnTo>
                    <a:pt x="926" y="814"/>
                  </a:lnTo>
                  <a:lnTo>
                    <a:pt x="912" y="904"/>
                  </a:lnTo>
                  <a:lnTo>
                    <a:pt x="898" y="994"/>
                  </a:lnTo>
                  <a:lnTo>
                    <a:pt x="889" y="1083"/>
                  </a:lnTo>
                  <a:lnTo>
                    <a:pt x="877" y="1171"/>
                  </a:lnTo>
                  <a:lnTo>
                    <a:pt x="867" y="1257"/>
                  </a:lnTo>
                  <a:lnTo>
                    <a:pt x="852" y="1378"/>
                  </a:lnTo>
                  <a:lnTo>
                    <a:pt x="832" y="1501"/>
                  </a:lnTo>
                  <a:lnTo>
                    <a:pt x="811" y="1620"/>
                  </a:lnTo>
                  <a:lnTo>
                    <a:pt x="787" y="1741"/>
                  </a:lnTo>
                  <a:lnTo>
                    <a:pt x="758" y="1861"/>
                  </a:lnTo>
                  <a:lnTo>
                    <a:pt x="725" y="1978"/>
                  </a:lnTo>
                  <a:lnTo>
                    <a:pt x="687" y="2095"/>
                  </a:lnTo>
                  <a:lnTo>
                    <a:pt x="646" y="2210"/>
                  </a:lnTo>
                  <a:lnTo>
                    <a:pt x="619" y="2276"/>
                  </a:lnTo>
                  <a:lnTo>
                    <a:pt x="590" y="2341"/>
                  </a:lnTo>
                  <a:lnTo>
                    <a:pt x="559" y="2401"/>
                  </a:lnTo>
                  <a:lnTo>
                    <a:pt x="525" y="2462"/>
                  </a:lnTo>
                  <a:lnTo>
                    <a:pt x="490" y="2520"/>
                  </a:lnTo>
                  <a:lnTo>
                    <a:pt x="451" y="2577"/>
                  </a:lnTo>
                  <a:lnTo>
                    <a:pt x="412" y="2634"/>
                  </a:lnTo>
                  <a:lnTo>
                    <a:pt x="371" y="2688"/>
                  </a:lnTo>
                  <a:lnTo>
                    <a:pt x="328" y="2741"/>
                  </a:lnTo>
                  <a:lnTo>
                    <a:pt x="283" y="2794"/>
                  </a:lnTo>
                  <a:lnTo>
                    <a:pt x="238" y="2846"/>
                  </a:lnTo>
                  <a:lnTo>
                    <a:pt x="193" y="2897"/>
                  </a:lnTo>
                  <a:lnTo>
                    <a:pt x="144" y="2948"/>
                  </a:lnTo>
                  <a:lnTo>
                    <a:pt x="97" y="2999"/>
                  </a:lnTo>
                  <a:lnTo>
                    <a:pt x="49" y="3050"/>
                  </a:lnTo>
                  <a:lnTo>
                    <a:pt x="0" y="3100"/>
                  </a:lnTo>
                  <a:lnTo>
                    <a:pt x="0" y="3108"/>
                  </a:lnTo>
                  <a:lnTo>
                    <a:pt x="4" y="3122"/>
                  </a:lnTo>
                  <a:lnTo>
                    <a:pt x="10" y="3133"/>
                  </a:lnTo>
                  <a:lnTo>
                    <a:pt x="13" y="3137"/>
                  </a:lnTo>
                  <a:lnTo>
                    <a:pt x="62" y="3096"/>
                  </a:lnTo>
                  <a:lnTo>
                    <a:pt x="109" y="3053"/>
                  </a:lnTo>
                  <a:lnTo>
                    <a:pt x="156" y="3010"/>
                  </a:lnTo>
                  <a:lnTo>
                    <a:pt x="201" y="2966"/>
                  </a:lnTo>
                  <a:lnTo>
                    <a:pt x="246" y="2921"/>
                  </a:lnTo>
                  <a:lnTo>
                    <a:pt x="289" y="2874"/>
                  </a:lnTo>
                  <a:lnTo>
                    <a:pt x="330" y="2825"/>
                  </a:lnTo>
                  <a:lnTo>
                    <a:pt x="371" y="2776"/>
                  </a:lnTo>
                  <a:lnTo>
                    <a:pt x="410" y="2727"/>
                  </a:lnTo>
                  <a:lnTo>
                    <a:pt x="447" y="2677"/>
                  </a:lnTo>
                  <a:lnTo>
                    <a:pt x="482" y="2624"/>
                  </a:lnTo>
                  <a:lnTo>
                    <a:pt x="517" y="2569"/>
                  </a:lnTo>
                  <a:lnTo>
                    <a:pt x="549" y="2515"/>
                  </a:lnTo>
                  <a:lnTo>
                    <a:pt x="580" y="2460"/>
                  </a:lnTo>
                  <a:lnTo>
                    <a:pt x="607" y="2403"/>
                  </a:lnTo>
                  <a:lnTo>
                    <a:pt x="635" y="2345"/>
                  </a:lnTo>
                  <a:lnTo>
                    <a:pt x="684" y="2226"/>
                  </a:lnTo>
                  <a:lnTo>
                    <a:pt x="725" y="2107"/>
                  </a:lnTo>
                  <a:lnTo>
                    <a:pt x="762" y="1984"/>
                  </a:lnTo>
                  <a:lnTo>
                    <a:pt x="793" y="1859"/>
                  </a:lnTo>
                  <a:lnTo>
                    <a:pt x="818" y="1734"/>
                  </a:lnTo>
                  <a:lnTo>
                    <a:pt x="842" y="1609"/>
                  </a:lnTo>
                  <a:lnTo>
                    <a:pt x="863" y="1484"/>
                  </a:lnTo>
                  <a:lnTo>
                    <a:pt x="881" y="1357"/>
                  </a:lnTo>
                  <a:lnTo>
                    <a:pt x="893" y="1265"/>
                  </a:lnTo>
                  <a:lnTo>
                    <a:pt x="902" y="1173"/>
                  </a:lnTo>
                  <a:lnTo>
                    <a:pt x="914" y="1080"/>
                  </a:lnTo>
                  <a:lnTo>
                    <a:pt x="926" y="984"/>
                  </a:lnTo>
                  <a:lnTo>
                    <a:pt x="939" y="888"/>
                  </a:lnTo>
                  <a:lnTo>
                    <a:pt x="955" y="795"/>
                  </a:lnTo>
                  <a:lnTo>
                    <a:pt x="975" y="701"/>
                  </a:lnTo>
                  <a:lnTo>
                    <a:pt x="996" y="609"/>
                  </a:lnTo>
                  <a:lnTo>
                    <a:pt x="1023" y="521"/>
                  </a:lnTo>
                  <a:lnTo>
                    <a:pt x="1057" y="433"/>
                  </a:lnTo>
                  <a:lnTo>
                    <a:pt x="1096" y="351"/>
                  </a:lnTo>
                  <a:lnTo>
                    <a:pt x="1143" y="273"/>
                  </a:lnTo>
                  <a:lnTo>
                    <a:pt x="1197" y="199"/>
                  </a:lnTo>
                  <a:lnTo>
                    <a:pt x="1260" y="131"/>
                  </a:lnTo>
                  <a:lnTo>
                    <a:pt x="1332" y="68"/>
                  </a:lnTo>
                  <a:lnTo>
                    <a:pt x="1414" y="14"/>
                  </a:lnTo>
                  <a:lnTo>
                    <a:pt x="1414" y="12"/>
                  </a:lnTo>
                  <a:lnTo>
                    <a:pt x="1412" y="6"/>
                  </a:lnTo>
                  <a:lnTo>
                    <a:pt x="1408" y="2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4"/>
            <p:cNvSpPr>
              <a:spLocks/>
            </p:cNvSpPr>
            <p:nvPr/>
          </p:nvSpPr>
          <p:spPr bwMode="auto">
            <a:xfrm>
              <a:off x="3744" y="3629"/>
              <a:ext cx="1458" cy="387"/>
            </a:xfrm>
            <a:custGeom>
              <a:avLst/>
              <a:gdLst>
                <a:gd name="T0" fmla="*/ 88 w 2917"/>
                <a:gd name="T1" fmla="*/ 35 h 773"/>
                <a:gd name="T2" fmla="*/ 209 w 2917"/>
                <a:gd name="T3" fmla="*/ 16 h 773"/>
                <a:gd name="T4" fmla="*/ 332 w 2917"/>
                <a:gd name="T5" fmla="*/ 16 h 773"/>
                <a:gd name="T6" fmla="*/ 455 w 2917"/>
                <a:gd name="T7" fmla="*/ 32 h 773"/>
                <a:gd name="T8" fmla="*/ 576 w 2917"/>
                <a:gd name="T9" fmla="*/ 55 h 773"/>
                <a:gd name="T10" fmla="*/ 711 w 2917"/>
                <a:gd name="T11" fmla="*/ 90 h 773"/>
                <a:gd name="T12" fmla="*/ 875 w 2917"/>
                <a:gd name="T13" fmla="*/ 139 h 773"/>
                <a:gd name="T14" fmla="*/ 1035 w 2917"/>
                <a:gd name="T15" fmla="*/ 196 h 773"/>
                <a:gd name="T16" fmla="*/ 1196 w 2917"/>
                <a:gd name="T17" fmla="*/ 258 h 773"/>
                <a:gd name="T18" fmla="*/ 1352 w 2917"/>
                <a:gd name="T19" fmla="*/ 326 h 773"/>
                <a:gd name="T20" fmla="*/ 1504 w 2917"/>
                <a:gd name="T21" fmla="*/ 401 h 773"/>
                <a:gd name="T22" fmla="*/ 1625 w 2917"/>
                <a:gd name="T23" fmla="*/ 465 h 773"/>
                <a:gd name="T24" fmla="*/ 1744 w 2917"/>
                <a:gd name="T25" fmla="*/ 527 h 773"/>
                <a:gd name="T26" fmla="*/ 1864 w 2917"/>
                <a:gd name="T27" fmla="*/ 586 h 773"/>
                <a:gd name="T28" fmla="*/ 1985 w 2917"/>
                <a:gd name="T29" fmla="*/ 641 h 773"/>
                <a:gd name="T30" fmla="*/ 2112 w 2917"/>
                <a:gd name="T31" fmla="*/ 690 h 773"/>
                <a:gd name="T32" fmla="*/ 2243 w 2917"/>
                <a:gd name="T33" fmla="*/ 729 h 773"/>
                <a:gd name="T34" fmla="*/ 2389 w 2917"/>
                <a:gd name="T35" fmla="*/ 758 h 773"/>
                <a:gd name="T36" fmla="*/ 2541 w 2917"/>
                <a:gd name="T37" fmla="*/ 773 h 773"/>
                <a:gd name="T38" fmla="*/ 2694 w 2917"/>
                <a:gd name="T39" fmla="*/ 766 h 773"/>
                <a:gd name="T40" fmla="*/ 2835 w 2917"/>
                <a:gd name="T41" fmla="*/ 731 h 773"/>
                <a:gd name="T42" fmla="*/ 2915 w 2917"/>
                <a:gd name="T43" fmla="*/ 678 h 773"/>
                <a:gd name="T44" fmla="*/ 2881 w 2917"/>
                <a:gd name="T45" fmla="*/ 645 h 773"/>
                <a:gd name="T46" fmla="*/ 2725 w 2917"/>
                <a:gd name="T47" fmla="*/ 690 h 773"/>
                <a:gd name="T48" fmla="*/ 2573 w 2917"/>
                <a:gd name="T49" fmla="*/ 711 h 773"/>
                <a:gd name="T50" fmla="*/ 2424 w 2917"/>
                <a:gd name="T51" fmla="*/ 711 h 773"/>
                <a:gd name="T52" fmla="*/ 2280 w 2917"/>
                <a:gd name="T53" fmla="*/ 691 h 773"/>
                <a:gd name="T54" fmla="*/ 2137 w 2917"/>
                <a:gd name="T55" fmla="*/ 656 h 773"/>
                <a:gd name="T56" fmla="*/ 1996 w 2917"/>
                <a:gd name="T57" fmla="*/ 608 h 773"/>
                <a:gd name="T58" fmla="*/ 1858 w 2917"/>
                <a:gd name="T59" fmla="*/ 551 h 773"/>
                <a:gd name="T60" fmla="*/ 1721 w 2917"/>
                <a:gd name="T61" fmla="*/ 486 h 773"/>
                <a:gd name="T62" fmla="*/ 1582 w 2917"/>
                <a:gd name="T63" fmla="*/ 420 h 773"/>
                <a:gd name="T64" fmla="*/ 1446 w 2917"/>
                <a:gd name="T65" fmla="*/ 352 h 773"/>
                <a:gd name="T66" fmla="*/ 1311 w 2917"/>
                <a:gd name="T67" fmla="*/ 287 h 773"/>
                <a:gd name="T68" fmla="*/ 1180 w 2917"/>
                <a:gd name="T69" fmla="*/ 231 h 773"/>
                <a:gd name="T70" fmla="*/ 1047 w 2917"/>
                <a:gd name="T71" fmla="*/ 180 h 773"/>
                <a:gd name="T72" fmla="*/ 914 w 2917"/>
                <a:gd name="T73" fmla="*/ 133 h 773"/>
                <a:gd name="T74" fmla="*/ 777 w 2917"/>
                <a:gd name="T75" fmla="*/ 92 h 773"/>
                <a:gd name="T76" fmla="*/ 641 w 2917"/>
                <a:gd name="T77" fmla="*/ 55 h 773"/>
                <a:gd name="T78" fmla="*/ 522 w 2917"/>
                <a:gd name="T79" fmla="*/ 28 h 773"/>
                <a:gd name="T80" fmla="*/ 400 w 2917"/>
                <a:gd name="T81" fmla="*/ 8 h 773"/>
                <a:gd name="T82" fmla="*/ 279 w 2917"/>
                <a:gd name="T83" fmla="*/ 0 h 773"/>
                <a:gd name="T84" fmla="*/ 158 w 2917"/>
                <a:gd name="T85" fmla="*/ 8 h 773"/>
                <a:gd name="T86" fmla="*/ 39 w 2917"/>
                <a:gd name="T87" fmla="*/ 35 h 773"/>
                <a:gd name="T88" fmla="*/ 4 w 2917"/>
                <a:gd name="T89" fmla="*/ 53 h 773"/>
                <a:gd name="T90" fmla="*/ 8 w 2917"/>
                <a:gd name="T91" fmla="*/ 59 h 7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917"/>
                <a:gd name="T139" fmla="*/ 0 h 773"/>
                <a:gd name="T140" fmla="*/ 2917 w 2917"/>
                <a:gd name="T141" fmla="*/ 773 h 7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917" h="773">
                  <a:moveTo>
                    <a:pt x="8" y="59"/>
                  </a:moveTo>
                  <a:lnTo>
                    <a:pt x="47" y="45"/>
                  </a:lnTo>
                  <a:lnTo>
                    <a:pt x="88" y="35"/>
                  </a:lnTo>
                  <a:lnTo>
                    <a:pt x="129" y="26"/>
                  </a:lnTo>
                  <a:lnTo>
                    <a:pt x="168" y="20"/>
                  </a:lnTo>
                  <a:lnTo>
                    <a:pt x="209" y="16"/>
                  </a:lnTo>
                  <a:lnTo>
                    <a:pt x="250" y="16"/>
                  </a:lnTo>
                  <a:lnTo>
                    <a:pt x="291" y="16"/>
                  </a:lnTo>
                  <a:lnTo>
                    <a:pt x="332" y="16"/>
                  </a:lnTo>
                  <a:lnTo>
                    <a:pt x="373" y="20"/>
                  </a:lnTo>
                  <a:lnTo>
                    <a:pt x="414" y="26"/>
                  </a:lnTo>
                  <a:lnTo>
                    <a:pt x="455" y="32"/>
                  </a:lnTo>
                  <a:lnTo>
                    <a:pt x="496" y="37"/>
                  </a:lnTo>
                  <a:lnTo>
                    <a:pt x="537" y="45"/>
                  </a:lnTo>
                  <a:lnTo>
                    <a:pt x="576" y="55"/>
                  </a:lnTo>
                  <a:lnTo>
                    <a:pt x="617" y="65"/>
                  </a:lnTo>
                  <a:lnTo>
                    <a:pt x="656" y="75"/>
                  </a:lnTo>
                  <a:lnTo>
                    <a:pt x="711" y="90"/>
                  </a:lnTo>
                  <a:lnTo>
                    <a:pt x="766" y="106"/>
                  </a:lnTo>
                  <a:lnTo>
                    <a:pt x="820" y="121"/>
                  </a:lnTo>
                  <a:lnTo>
                    <a:pt x="875" y="139"/>
                  </a:lnTo>
                  <a:lnTo>
                    <a:pt x="928" y="157"/>
                  </a:lnTo>
                  <a:lnTo>
                    <a:pt x="983" y="176"/>
                  </a:lnTo>
                  <a:lnTo>
                    <a:pt x="1035" y="196"/>
                  </a:lnTo>
                  <a:lnTo>
                    <a:pt x="1090" y="215"/>
                  </a:lnTo>
                  <a:lnTo>
                    <a:pt x="1143" y="237"/>
                  </a:lnTo>
                  <a:lnTo>
                    <a:pt x="1196" y="258"/>
                  </a:lnTo>
                  <a:lnTo>
                    <a:pt x="1246" y="280"/>
                  </a:lnTo>
                  <a:lnTo>
                    <a:pt x="1299" y="303"/>
                  </a:lnTo>
                  <a:lnTo>
                    <a:pt x="1352" y="326"/>
                  </a:lnTo>
                  <a:lnTo>
                    <a:pt x="1403" y="350"/>
                  </a:lnTo>
                  <a:lnTo>
                    <a:pt x="1453" y="375"/>
                  </a:lnTo>
                  <a:lnTo>
                    <a:pt x="1504" y="401"/>
                  </a:lnTo>
                  <a:lnTo>
                    <a:pt x="1545" y="422"/>
                  </a:lnTo>
                  <a:lnTo>
                    <a:pt x="1584" y="444"/>
                  </a:lnTo>
                  <a:lnTo>
                    <a:pt x="1625" y="465"/>
                  </a:lnTo>
                  <a:lnTo>
                    <a:pt x="1664" y="485"/>
                  </a:lnTo>
                  <a:lnTo>
                    <a:pt x="1703" y="506"/>
                  </a:lnTo>
                  <a:lnTo>
                    <a:pt x="1744" y="527"/>
                  </a:lnTo>
                  <a:lnTo>
                    <a:pt x="1784" y="547"/>
                  </a:lnTo>
                  <a:lnTo>
                    <a:pt x="1823" y="567"/>
                  </a:lnTo>
                  <a:lnTo>
                    <a:pt x="1864" y="586"/>
                  </a:lnTo>
                  <a:lnTo>
                    <a:pt x="1903" y="606"/>
                  </a:lnTo>
                  <a:lnTo>
                    <a:pt x="1944" y="623"/>
                  </a:lnTo>
                  <a:lnTo>
                    <a:pt x="1985" y="641"/>
                  </a:lnTo>
                  <a:lnTo>
                    <a:pt x="2026" y="658"/>
                  </a:lnTo>
                  <a:lnTo>
                    <a:pt x="2069" y="674"/>
                  </a:lnTo>
                  <a:lnTo>
                    <a:pt x="2112" y="690"/>
                  </a:lnTo>
                  <a:lnTo>
                    <a:pt x="2155" y="703"/>
                  </a:lnTo>
                  <a:lnTo>
                    <a:pt x="2198" y="715"/>
                  </a:lnTo>
                  <a:lnTo>
                    <a:pt x="2243" y="729"/>
                  </a:lnTo>
                  <a:lnTo>
                    <a:pt x="2289" y="738"/>
                  </a:lnTo>
                  <a:lnTo>
                    <a:pt x="2338" y="750"/>
                  </a:lnTo>
                  <a:lnTo>
                    <a:pt x="2389" y="758"/>
                  </a:lnTo>
                  <a:lnTo>
                    <a:pt x="2440" y="766"/>
                  </a:lnTo>
                  <a:lnTo>
                    <a:pt x="2491" y="770"/>
                  </a:lnTo>
                  <a:lnTo>
                    <a:pt x="2541" y="773"/>
                  </a:lnTo>
                  <a:lnTo>
                    <a:pt x="2594" y="773"/>
                  </a:lnTo>
                  <a:lnTo>
                    <a:pt x="2645" y="772"/>
                  </a:lnTo>
                  <a:lnTo>
                    <a:pt x="2694" y="766"/>
                  </a:lnTo>
                  <a:lnTo>
                    <a:pt x="2743" y="758"/>
                  </a:lnTo>
                  <a:lnTo>
                    <a:pt x="2790" y="746"/>
                  </a:lnTo>
                  <a:lnTo>
                    <a:pt x="2835" y="731"/>
                  </a:lnTo>
                  <a:lnTo>
                    <a:pt x="2877" y="711"/>
                  </a:lnTo>
                  <a:lnTo>
                    <a:pt x="2917" y="686"/>
                  </a:lnTo>
                  <a:lnTo>
                    <a:pt x="2915" y="678"/>
                  </a:lnTo>
                  <a:lnTo>
                    <a:pt x="2903" y="662"/>
                  </a:lnTo>
                  <a:lnTo>
                    <a:pt x="2891" y="649"/>
                  </a:lnTo>
                  <a:lnTo>
                    <a:pt x="2881" y="645"/>
                  </a:lnTo>
                  <a:lnTo>
                    <a:pt x="2829" y="662"/>
                  </a:lnTo>
                  <a:lnTo>
                    <a:pt x="2778" y="678"/>
                  </a:lnTo>
                  <a:lnTo>
                    <a:pt x="2725" y="690"/>
                  </a:lnTo>
                  <a:lnTo>
                    <a:pt x="2674" y="699"/>
                  </a:lnTo>
                  <a:lnTo>
                    <a:pt x="2624" y="707"/>
                  </a:lnTo>
                  <a:lnTo>
                    <a:pt x="2573" y="711"/>
                  </a:lnTo>
                  <a:lnTo>
                    <a:pt x="2524" y="713"/>
                  </a:lnTo>
                  <a:lnTo>
                    <a:pt x="2475" y="713"/>
                  </a:lnTo>
                  <a:lnTo>
                    <a:pt x="2424" y="711"/>
                  </a:lnTo>
                  <a:lnTo>
                    <a:pt x="2377" y="705"/>
                  </a:lnTo>
                  <a:lnTo>
                    <a:pt x="2329" y="699"/>
                  </a:lnTo>
                  <a:lnTo>
                    <a:pt x="2280" y="691"/>
                  </a:lnTo>
                  <a:lnTo>
                    <a:pt x="2233" y="680"/>
                  </a:lnTo>
                  <a:lnTo>
                    <a:pt x="2184" y="670"/>
                  </a:lnTo>
                  <a:lnTo>
                    <a:pt x="2137" y="656"/>
                  </a:lnTo>
                  <a:lnTo>
                    <a:pt x="2090" y="641"/>
                  </a:lnTo>
                  <a:lnTo>
                    <a:pt x="2043" y="625"/>
                  </a:lnTo>
                  <a:lnTo>
                    <a:pt x="1996" y="608"/>
                  </a:lnTo>
                  <a:lnTo>
                    <a:pt x="1950" y="590"/>
                  </a:lnTo>
                  <a:lnTo>
                    <a:pt x="1905" y="570"/>
                  </a:lnTo>
                  <a:lnTo>
                    <a:pt x="1858" y="551"/>
                  </a:lnTo>
                  <a:lnTo>
                    <a:pt x="1813" y="529"/>
                  </a:lnTo>
                  <a:lnTo>
                    <a:pt x="1766" y="508"/>
                  </a:lnTo>
                  <a:lnTo>
                    <a:pt x="1721" y="486"/>
                  </a:lnTo>
                  <a:lnTo>
                    <a:pt x="1674" y="465"/>
                  </a:lnTo>
                  <a:lnTo>
                    <a:pt x="1629" y="442"/>
                  </a:lnTo>
                  <a:lnTo>
                    <a:pt x="1582" y="420"/>
                  </a:lnTo>
                  <a:lnTo>
                    <a:pt x="1537" y="397"/>
                  </a:lnTo>
                  <a:lnTo>
                    <a:pt x="1491" y="373"/>
                  </a:lnTo>
                  <a:lnTo>
                    <a:pt x="1446" y="352"/>
                  </a:lnTo>
                  <a:lnTo>
                    <a:pt x="1401" y="328"/>
                  </a:lnTo>
                  <a:lnTo>
                    <a:pt x="1354" y="307"/>
                  </a:lnTo>
                  <a:lnTo>
                    <a:pt x="1311" y="287"/>
                  </a:lnTo>
                  <a:lnTo>
                    <a:pt x="1268" y="268"/>
                  </a:lnTo>
                  <a:lnTo>
                    <a:pt x="1225" y="248"/>
                  </a:lnTo>
                  <a:lnTo>
                    <a:pt x="1180" y="231"/>
                  </a:lnTo>
                  <a:lnTo>
                    <a:pt x="1137" y="213"/>
                  </a:lnTo>
                  <a:lnTo>
                    <a:pt x="1092" y="196"/>
                  </a:lnTo>
                  <a:lnTo>
                    <a:pt x="1047" y="180"/>
                  </a:lnTo>
                  <a:lnTo>
                    <a:pt x="1004" y="164"/>
                  </a:lnTo>
                  <a:lnTo>
                    <a:pt x="959" y="149"/>
                  </a:lnTo>
                  <a:lnTo>
                    <a:pt x="914" y="133"/>
                  </a:lnTo>
                  <a:lnTo>
                    <a:pt x="867" y="119"/>
                  </a:lnTo>
                  <a:lnTo>
                    <a:pt x="822" y="106"/>
                  </a:lnTo>
                  <a:lnTo>
                    <a:pt x="777" y="92"/>
                  </a:lnTo>
                  <a:lnTo>
                    <a:pt x="733" y="78"/>
                  </a:lnTo>
                  <a:lnTo>
                    <a:pt x="686" y="67"/>
                  </a:lnTo>
                  <a:lnTo>
                    <a:pt x="641" y="55"/>
                  </a:lnTo>
                  <a:lnTo>
                    <a:pt x="602" y="45"/>
                  </a:lnTo>
                  <a:lnTo>
                    <a:pt x="563" y="35"/>
                  </a:lnTo>
                  <a:lnTo>
                    <a:pt x="522" y="28"/>
                  </a:lnTo>
                  <a:lnTo>
                    <a:pt x="483" y="20"/>
                  </a:lnTo>
                  <a:lnTo>
                    <a:pt x="441" y="14"/>
                  </a:lnTo>
                  <a:lnTo>
                    <a:pt x="400" y="8"/>
                  </a:lnTo>
                  <a:lnTo>
                    <a:pt x="359" y="4"/>
                  </a:lnTo>
                  <a:lnTo>
                    <a:pt x="320" y="2"/>
                  </a:lnTo>
                  <a:lnTo>
                    <a:pt x="279" y="0"/>
                  </a:lnTo>
                  <a:lnTo>
                    <a:pt x="238" y="2"/>
                  </a:lnTo>
                  <a:lnTo>
                    <a:pt x="197" y="4"/>
                  </a:lnTo>
                  <a:lnTo>
                    <a:pt x="158" y="8"/>
                  </a:lnTo>
                  <a:lnTo>
                    <a:pt x="117" y="16"/>
                  </a:lnTo>
                  <a:lnTo>
                    <a:pt x="78" y="24"/>
                  </a:lnTo>
                  <a:lnTo>
                    <a:pt x="39" y="35"/>
                  </a:lnTo>
                  <a:lnTo>
                    <a:pt x="0" y="49"/>
                  </a:lnTo>
                  <a:lnTo>
                    <a:pt x="2" y="51"/>
                  </a:lnTo>
                  <a:lnTo>
                    <a:pt x="4" y="53"/>
                  </a:lnTo>
                  <a:lnTo>
                    <a:pt x="6" y="57"/>
                  </a:lnTo>
                  <a:lnTo>
                    <a:pt x="8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15"/>
            <p:cNvSpPr>
              <a:spLocks/>
            </p:cNvSpPr>
            <p:nvPr/>
          </p:nvSpPr>
          <p:spPr bwMode="auto">
            <a:xfrm>
              <a:off x="4234" y="2179"/>
              <a:ext cx="1386" cy="138"/>
            </a:xfrm>
            <a:custGeom>
              <a:avLst/>
              <a:gdLst>
                <a:gd name="T0" fmla="*/ 91 w 2772"/>
                <a:gd name="T1" fmla="*/ 178 h 277"/>
                <a:gd name="T2" fmla="*/ 215 w 2772"/>
                <a:gd name="T3" fmla="*/ 129 h 277"/>
                <a:gd name="T4" fmla="*/ 340 w 2772"/>
                <a:gd name="T5" fmla="*/ 90 h 277"/>
                <a:gd name="T6" fmla="*/ 468 w 2772"/>
                <a:gd name="T7" fmla="*/ 65 h 277"/>
                <a:gd name="T8" fmla="*/ 597 w 2772"/>
                <a:gd name="T9" fmla="*/ 47 h 277"/>
                <a:gd name="T10" fmla="*/ 728 w 2772"/>
                <a:gd name="T11" fmla="*/ 37 h 277"/>
                <a:gd name="T12" fmla="*/ 859 w 2772"/>
                <a:gd name="T13" fmla="*/ 37 h 277"/>
                <a:gd name="T14" fmla="*/ 990 w 2772"/>
                <a:gd name="T15" fmla="*/ 41 h 277"/>
                <a:gd name="T16" fmla="*/ 1123 w 2772"/>
                <a:gd name="T17" fmla="*/ 53 h 277"/>
                <a:gd name="T18" fmla="*/ 1254 w 2772"/>
                <a:gd name="T19" fmla="*/ 68 h 277"/>
                <a:gd name="T20" fmla="*/ 1385 w 2772"/>
                <a:gd name="T21" fmla="*/ 88 h 277"/>
                <a:gd name="T22" fmla="*/ 1512 w 2772"/>
                <a:gd name="T23" fmla="*/ 111 h 277"/>
                <a:gd name="T24" fmla="*/ 1639 w 2772"/>
                <a:gd name="T25" fmla="*/ 139 h 277"/>
                <a:gd name="T26" fmla="*/ 1766 w 2772"/>
                <a:gd name="T27" fmla="*/ 166 h 277"/>
                <a:gd name="T28" fmla="*/ 1891 w 2772"/>
                <a:gd name="T29" fmla="*/ 195 h 277"/>
                <a:gd name="T30" fmla="*/ 2018 w 2772"/>
                <a:gd name="T31" fmla="*/ 225 h 277"/>
                <a:gd name="T32" fmla="*/ 2147 w 2772"/>
                <a:gd name="T33" fmla="*/ 248 h 277"/>
                <a:gd name="T34" fmla="*/ 2281 w 2772"/>
                <a:gd name="T35" fmla="*/ 268 h 277"/>
                <a:gd name="T36" fmla="*/ 2420 w 2772"/>
                <a:gd name="T37" fmla="*/ 277 h 277"/>
                <a:gd name="T38" fmla="*/ 2559 w 2772"/>
                <a:gd name="T39" fmla="*/ 270 h 277"/>
                <a:gd name="T40" fmla="*/ 2690 w 2772"/>
                <a:gd name="T41" fmla="*/ 244 h 277"/>
                <a:gd name="T42" fmla="*/ 2772 w 2772"/>
                <a:gd name="T43" fmla="*/ 201 h 277"/>
                <a:gd name="T44" fmla="*/ 2746 w 2772"/>
                <a:gd name="T45" fmla="*/ 162 h 277"/>
                <a:gd name="T46" fmla="*/ 2684 w 2772"/>
                <a:gd name="T47" fmla="*/ 172 h 277"/>
                <a:gd name="T48" fmla="*/ 2621 w 2772"/>
                <a:gd name="T49" fmla="*/ 184 h 277"/>
                <a:gd name="T50" fmla="*/ 2559 w 2772"/>
                <a:gd name="T51" fmla="*/ 193 h 277"/>
                <a:gd name="T52" fmla="*/ 2496 w 2772"/>
                <a:gd name="T53" fmla="*/ 203 h 277"/>
                <a:gd name="T54" fmla="*/ 2434 w 2772"/>
                <a:gd name="T55" fmla="*/ 209 h 277"/>
                <a:gd name="T56" fmla="*/ 2359 w 2772"/>
                <a:gd name="T57" fmla="*/ 213 h 277"/>
                <a:gd name="T58" fmla="*/ 2279 w 2772"/>
                <a:gd name="T59" fmla="*/ 211 h 277"/>
                <a:gd name="T60" fmla="*/ 2199 w 2772"/>
                <a:gd name="T61" fmla="*/ 203 h 277"/>
                <a:gd name="T62" fmla="*/ 2121 w 2772"/>
                <a:gd name="T63" fmla="*/ 191 h 277"/>
                <a:gd name="T64" fmla="*/ 2043 w 2772"/>
                <a:gd name="T65" fmla="*/ 180 h 277"/>
                <a:gd name="T66" fmla="*/ 1951 w 2772"/>
                <a:gd name="T67" fmla="*/ 162 h 277"/>
                <a:gd name="T68" fmla="*/ 1832 w 2772"/>
                <a:gd name="T69" fmla="*/ 139 h 277"/>
                <a:gd name="T70" fmla="*/ 1715 w 2772"/>
                <a:gd name="T71" fmla="*/ 113 h 277"/>
                <a:gd name="T72" fmla="*/ 1598 w 2772"/>
                <a:gd name="T73" fmla="*/ 88 h 277"/>
                <a:gd name="T74" fmla="*/ 1480 w 2772"/>
                <a:gd name="T75" fmla="*/ 65 h 277"/>
                <a:gd name="T76" fmla="*/ 1361 w 2772"/>
                <a:gd name="T77" fmla="*/ 45 h 277"/>
                <a:gd name="T78" fmla="*/ 1232 w 2772"/>
                <a:gd name="T79" fmla="*/ 27 h 277"/>
                <a:gd name="T80" fmla="*/ 1101 w 2772"/>
                <a:gd name="T81" fmla="*/ 12 h 277"/>
                <a:gd name="T82" fmla="*/ 971 w 2772"/>
                <a:gd name="T83" fmla="*/ 2 h 277"/>
                <a:gd name="T84" fmla="*/ 840 w 2772"/>
                <a:gd name="T85" fmla="*/ 0 h 277"/>
                <a:gd name="T86" fmla="*/ 709 w 2772"/>
                <a:gd name="T87" fmla="*/ 4 h 277"/>
                <a:gd name="T88" fmla="*/ 578 w 2772"/>
                <a:gd name="T89" fmla="*/ 14 h 277"/>
                <a:gd name="T90" fmla="*/ 451 w 2772"/>
                <a:gd name="T91" fmla="*/ 35 h 277"/>
                <a:gd name="T92" fmla="*/ 324 w 2772"/>
                <a:gd name="T93" fmla="*/ 65 h 277"/>
                <a:gd name="T94" fmla="*/ 201 w 2772"/>
                <a:gd name="T95" fmla="*/ 104 h 277"/>
                <a:gd name="T96" fmla="*/ 80 w 2772"/>
                <a:gd name="T97" fmla="*/ 154 h 277"/>
                <a:gd name="T98" fmla="*/ 2 w 2772"/>
                <a:gd name="T99" fmla="*/ 199 h 277"/>
                <a:gd name="T100" fmla="*/ 11 w 2772"/>
                <a:gd name="T101" fmla="*/ 217 h 27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772"/>
                <a:gd name="T154" fmla="*/ 0 h 277"/>
                <a:gd name="T155" fmla="*/ 2772 w 2772"/>
                <a:gd name="T156" fmla="*/ 277 h 27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772" h="277">
                  <a:moveTo>
                    <a:pt x="11" y="217"/>
                  </a:moveTo>
                  <a:lnTo>
                    <a:pt x="52" y="195"/>
                  </a:lnTo>
                  <a:lnTo>
                    <a:pt x="91" y="178"/>
                  </a:lnTo>
                  <a:lnTo>
                    <a:pt x="132" y="160"/>
                  </a:lnTo>
                  <a:lnTo>
                    <a:pt x="174" y="143"/>
                  </a:lnTo>
                  <a:lnTo>
                    <a:pt x="215" y="129"/>
                  </a:lnTo>
                  <a:lnTo>
                    <a:pt x="258" y="115"/>
                  </a:lnTo>
                  <a:lnTo>
                    <a:pt x="299" y="102"/>
                  </a:lnTo>
                  <a:lnTo>
                    <a:pt x="340" y="90"/>
                  </a:lnTo>
                  <a:lnTo>
                    <a:pt x="383" y="80"/>
                  </a:lnTo>
                  <a:lnTo>
                    <a:pt x="426" y="72"/>
                  </a:lnTo>
                  <a:lnTo>
                    <a:pt x="468" y="65"/>
                  </a:lnTo>
                  <a:lnTo>
                    <a:pt x="511" y="57"/>
                  </a:lnTo>
                  <a:lnTo>
                    <a:pt x="554" y="51"/>
                  </a:lnTo>
                  <a:lnTo>
                    <a:pt x="597" y="47"/>
                  </a:lnTo>
                  <a:lnTo>
                    <a:pt x="640" y="43"/>
                  </a:lnTo>
                  <a:lnTo>
                    <a:pt x="683" y="39"/>
                  </a:lnTo>
                  <a:lnTo>
                    <a:pt x="728" y="37"/>
                  </a:lnTo>
                  <a:lnTo>
                    <a:pt x="771" y="37"/>
                  </a:lnTo>
                  <a:lnTo>
                    <a:pt x="814" y="35"/>
                  </a:lnTo>
                  <a:lnTo>
                    <a:pt x="859" y="37"/>
                  </a:lnTo>
                  <a:lnTo>
                    <a:pt x="902" y="37"/>
                  </a:lnTo>
                  <a:lnTo>
                    <a:pt x="947" y="39"/>
                  </a:lnTo>
                  <a:lnTo>
                    <a:pt x="990" y="41"/>
                  </a:lnTo>
                  <a:lnTo>
                    <a:pt x="1035" y="45"/>
                  </a:lnTo>
                  <a:lnTo>
                    <a:pt x="1078" y="49"/>
                  </a:lnTo>
                  <a:lnTo>
                    <a:pt x="1123" y="53"/>
                  </a:lnTo>
                  <a:lnTo>
                    <a:pt x="1166" y="57"/>
                  </a:lnTo>
                  <a:lnTo>
                    <a:pt x="1211" y="63"/>
                  </a:lnTo>
                  <a:lnTo>
                    <a:pt x="1254" y="68"/>
                  </a:lnTo>
                  <a:lnTo>
                    <a:pt x="1297" y="74"/>
                  </a:lnTo>
                  <a:lnTo>
                    <a:pt x="1342" y="82"/>
                  </a:lnTo>
                  <a:lnTo>
                    <a:pt x="1385" y="88"/>
                  </a:lnTo>
                  <a:lnTo>
                    <a:pt x="1428" y="96"/>
                  </a:lnTo>
                  <a:lnTo>
                    <a:pt x="1471" y="104"/>
                  </a:lnTo>
                  <a:lnTo>
                    <a:pt x="1512" y="111"/>
                  </a:lnTo>
                  <a:lnTo>
                    <a:pt x="1555" y="119"/>
                  </a:lnTo>
                  <a:lnTo>
                    <a:pt x="1598" y="129"/>
                  </a:lnTo>
                  <a:lnTo>
                    <a:pt x="1639" y="139"/>
                  </a:lnTo>
                  <a:lnTo>
                    <a:pt x="1682" y="148"/>
                  </a:lnTo>
                  <a:lnTo>
                    <a:pt x="1723" y="156"/>
                  </a:lnTo>
                  <a:lnTo>
                    <a:pt x="1766" y="166"/>
                  </a:lnTo>
                  <a:lnTo>
                    <a:pt x="1807" y="176"/>
                  </a:lnTo>
                  <a:lnTo>
                    <a:pt x="1850" y="186"/>
                  </a:lnTo>
                  <a:lnTo>
                    <a:pt x="1891" y="195"/>
                  </a:lnTo>
                  <a:lnTo>
                    <a:pt x="1934" y="205"/>
                  </a:lnTo>
                  <a:lnTo>
                    <a:pt x="1977" y="215"/>
                  </a:lnTo>
                  <a:lnTo>
                    <a:pt x="2018" y="225"/>
                  </a:lnTo>
                  <a:lnTo>
                    <a:pt x="2061" y="232"/>
                  </a:lnTo>
                  <a:lnTo>
                    <a:pt x="2104" y="240"/>
                  </a:lnTo>
                  <a:lnTo>
                    <a:pt x="2147" y="248"/>
                  </a:lnTo>
                  <a:lnTo>
                    <a:pt x="2190" y="256"/>
                  </a:lnTo>
                  <a:lnTo>
                    <a:pt x="2236" y="262"/>
                  </a:lnTo>
                  <a:lnTo>
                    <a:pt x="2281" y="268"/>
                  </a:lnTo>
                  <a:lnTo>
                    <a:pt x="2328" y="271"/>
                  </a:lnTo>
                  <a:lnTo>
                    <a:pt x="2373" y="275"/>
                  </a:lnTo>
                  <a:lnTo>
                    <a:pt x="2420" y="277"/>
                  </a:lnTo>
                  <a:lnTo>
                    <a:pt x="2467" y="277"/>
                  </a:lnTo>
                  <a:lnTo>
                    <a:pt x="2514" y="275"/>
                  </a:lnTo>
                  <a:lnTo>
                    <a:pt x="2559" y="270"/>
                  </a:lnTo>
                  <a:lnTo>
                    <a:pt x="2604" y="264"/>
                  </a:lnTo>
                  <a:lnTo>
                    <a:pt x="2647" y="256"/>
                  </a:lnTo>
                  <a:lnTo>
                    <a:pt x="2690" y="244"/>
                  </a:lnTo>
                  <a:lnTo>
                    <a:pt x="2733" y="229"/>
                  </a:lnTo>
                  <a:lnTo>
                    <a:pt x="2772" y="211"/>
                  </a:lnTo>
                  <a:lnTo>
                    <a:pt x="2772" y="201"/>
                  </a:lnTo>
                  <a:lnTo>
                    <a:pt x="2766" y="186"/>
                  </a:lnTo>
                  <a:lnTo>
                    <a:pt x="2756" y="170"/>
                  </a:lnTo>
                  <a:lnTo>
                    <a:pt x="2746" y="162"/>
                  </a:lnTo>
                  <a:lnTo>
                    <a:pt x="2725" y="166"/>
                  </a:lnTo>
                  <a:lnTo>
                    <a:pt x="2703" y="170"/>
                  </a:lnTo>
                  <a:lnTo>
                    <a:pt x="2684" y="172"/>
                  </a:lnTo>
                  <a:lnTo>
                    <a:pt x="2662" y="176"/>
                  </a:lnTo>
                  <a:lnTo>
                    <a:pt x="2641" y="180"/>
                  </a:lnTo>
                  <a:lnTo>
                    <a:pt x="2621" y="184"/>
                  </a:lnTo>
                  <a:lnTo>
                    <a:pt x="2600" y="188"/>
                  </a:lnTo>
                  <a:lnTo>
                    <a:pt x="2580" y="191"/>
                  </a:lnTo>
                  <a:lnTo>
                    <a:pt x="2559" y="193"/>
                  </a:lnTo>
                  <a:lnTo>
                    <a:pt x="2537" y="197"/>
                  </a:lnTo>
                  <a:lnTo>
                    <a:pt x="2518" y="201"/>
                  </a:lnTo>
                  <a:lnTo>
                    <a:pt x="2496" y="203"/>
                  </a:lnTo>
                  <a:lnTo>
                    <a:pt x="2475" y="205"/>
                  </a:lnTo>
                  <a:lnTo>
                    <a:pt x="2455" y="207"/>
                  </a:lnTo>
                  <a:lnTo>
                    <a:pt x="2434" y="209"/>
                  </a:lnTo>
                  <a:lnTo>
                    <a:pt x="2412" y="211"/>
                  </a:lnTo>
                  <a:lnTo>
                    <a:pt x="2385" y="213"/>
                  </a:lnTo>
                  <a:lnTo>
                    <a:pt x="2359" y="213"/>
                  </a:lnTo>
                  <a:lnTo>
                    <a:pt x="2332" y="213"/>
                  </a:lnTo>
                  <a:lnTo>
                    <a:pt x="2305" y="211"/>
                  </a:lnTo>
                  <a:lnTo>
                    <a:pt x="2279" y="211"/>
                  </a:lnTo>
                  <a:lnTo>
                    <a:pt x="2252" y="209"/>
                  </a:lnTo>
                  <a:lnTo>
                    <a:pt x="2227" y="205"/>
                  </a:lnTo>
                  <a:lnTo>
                    <a:pt x="2199" y="203"/>
                  </a:lnTo>
                  <a:lnTo>
                    <a:pt x="2174" y="199"/>
                  </a:lnTo>
                  <a:lnTo>
                    <a:pt x="2147" y="195"/>
                  </a:lnTo>
                  <a:lnTo>
                    <a:pt x="2121" y="191"/>
                  </a:lnTo>
                  <a:lnTo>
                    <a:pt x="2094" y="188"/>
                  </a:lnTo>
                  <a:lnTo>
                    <a:pt x="2068" y="184"/>
                  </a:lnTo>
                  <a:lnTo>
                    <a:pt x="2043" y="180"/>
                  </a:lnTo>
                  <a:lnTo>
                    <a:pt x="2016" y="174"/>
                  </a:lnTo>
                  <a:lnTo>
                    <a:pt x="1990" y="170"/>
                  </a:lnTo>
                  <a:lnTo>
                    <a:pt x="1951" y="162"/>
                  </a:lnTo>
                  <a:lnTo>
                    <a:pt x="1912" y="154"/>
                  </a:lnTo>
                  <a:lnTo>
                    <a:pt x="1871" y="147"/>
                  </a:lnTo>
                  <a:lnTo>
                    <a:pt x="1832" y="139"/>
                  </a:lnTo>
                  <a:lnTo>
                    <a:pt x="1793" y="131"/>
                  </a:lnTo>
                  <a:lnTo>
                    <a:pt x="1754" y="121"/>
                  </a:lnTo>
                  <a:lnTo>
                    <a:pt x="1715" y="113"/>
                  </a:lnTo>
                  <a:lnTo>
                    <a:pt x="1676" y="104"/>
                  </a:lnTo>
                  <a:lnTo>
                    <a:pt x="1637" y="96"/>
                  </a:lnTo>
                  <a:lnTo>
                    <a:pt x="1598" y="88"/>
                  </a:lnTo>
                  <a:lnTo>
                    <a:pt x="1559" y="80"/>
                  </a:lnTo>
                  <a:lnTo>
                    <a:pt x="1519" y="72"/>
                  </a:lnTo>
                  <a:lnTo>
                    <a:pt x="1480" y="65"/>
                  </a:lnTo>
                  <a:lnTo>
                    <a:pt x="1439" y="59"/>
                  </a:lnTo>
                  <a:lnTo>
                    <a:pt x="1400" y="51"/>
                  </a:lnTo>
                  <a:lnTo>
                    <a:pt x="1361" y="45"/>
                  </a:lnTo>
                  <a:lnTo>
                    <a:pt x="1318" y="39"/>
                  </a:lnTo>
                  <a:lnTo>
                    <a:pt x="1275" y="31"/>
                  </a:lnTo>
                  <a:lnTo>
                    <a:pt x="1232" y="27"/>
                  </a:lnTo>
                  <a:lnTo>
                    <a:pt x="1187" y="22"/>
                  </a:lnTo>
                  <a:lnTo>
                    <a:pt x="1144" y="16"/>
                  </a:lnTo>
                  <a:lnTo>
                    <a:pt x="1101" y="12"/>
                  </a:lnTo>
                  <a:lnTo>
                    <a:pt x="1056" y="8"/>
                  </a:lnTo>
                  <a:lnTo>
                    <a:pt x="1014" y="6"/>
                  </a:lnTo>
                  <a:lnTo>
                    <a:pt x="971" y="2"/>
                  </a:lnTo>
                  <a:lnTo>
                    <a:pt x="926" y="0"/>
                  </a:lnTo>
                  <a:lnTo>
                    <a:pt x="883" y="0"/>
                  </a:lnTo>
                  <a:lnTo>
                    <a:pt x="840" y="0"/>
                  </a:lnTo>
                  <a:lnTo>
                    <a:pt x="795" y="0"/>
                  </a:lnTo>
                  <a:lnTo>
                    <a:pt x="752" y="2"/>
                  </a:lnTo>
                  <a:lnTo>
                    <a:pt x="709" y="4"/>
                  </a:lnTo>
                  <a:lnTo>
                    <a:pt x="666" y="6"/>
                  </a:lnTo>
                  <a:lnTo>
                    <a:pt x="623" y="10"/>
                  </a:lnTo>
                  <a:lnTo>
                    <a:pt x="578" y="14"/>
                  </a:lnTo>
                  <a:lnTo>
                    <a:pt x="535" y="20"/>
                  </a:lnTo>
                  <a:lnTo>
                    <a:pt x="494" y="27"/>
                  </a:lnTo>
                  <a:lnTo>
                    <a:pt x="451" y="35"/>
                  </a:lnTo>
                  <a:lnTo>
                    <a:pt x="408" y="43"/>
                  </a:lnTo>
                  <a:lnTo>
                    <a:pt x="367" y="53"/>
                  </a:lnTo>
                  <a:lnTo>
                    <a:pt x="324" y="65"/>
                  </a:lnTo>
                  <a:lnTo>
                    <a:pt x="283" y="76"/>
                  </a:lnTo>
                  <a:lnTo>
                    <a:pt x="242" y="90"/>
                  </a:lnTo>
                  <a:lnTo>
                    <a:pt x="201" y="104"/>
                  </a:lnTo>
                  <a:lnTo>
                    <a:pt x="160" y="119"/>
                  </a:lnTo>
                  <a:lnTo>
                    <a:pt x="119" y="137"/>
                  </a:lnTo>
                  <a:lnTo>
                    <a:pt x="80" y="154"/>
                  </a:lnTo>
                  <a:lnTo>
                    <a:pt x="39" y="174"/>
                  </a:lnTo>
                  <a:lnTo>
                    <a:pt x="0" y="195"/>
                  </a:lnTo>
                  <a:lnTo>
                    <a:pt x="2" y="199"/>
                  </a:lnTo>
                  <a:lnTo>
                    <a:pt x="6" y="205"/>
                  </a:lnTo>
                  <a:lnTo>
                    <a:pt x="9" y="213"/>
                  </a:lnTo>
                  <a:lnTo>
                    <a:pt x="11" y="2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6"/>
            <p:cNvSpPr>
              <a:spLocks/>
            </p:cNvSpPr>
            <p:nvPr/>
          </p:nvSpPr>
          <p:spPr bwMode="auto">
            <a:xfrm>
              <a:off x="4479" y="2796"/>
              <a:ext cx="339" cy="81"/>
            </a:xfrm>
            <a:custGeom>
              <a:avLst/>
              <a:gdLst>
                <a:gd name="T0" fmla="*/ 670 w 680"/>
                <a:gd name="T1" fmla="*/ 156 h 162"/>
                <a:gd name="T2" fmla="*/ 631 w 680"/>
                <a:gd name="T3" fmla="*/ 139 h 162"/>
                <a:gd name="T4" fmla="*/ 590 w 680"/>
                <a:gd name="T5" fmla="*/ 123 h 162"/>
                <a:gd name="T6" fmla="*/ 551 w 680"/>
                <a:gd name="T7" fmla="*/ 107 h 162"/>
                <a:gd name="T8" fmla="*/ 510 w 680"/>
                <a:gd name="T9" fmla="*/ 94 h 162"/>
                <a:gd name="T10" fmla="*/ 467 w 680"/>
                <a:gd name="T11" fmla="*/ 82 h 162"/>
                <a:gd name="T12" fmla="*/ 426 w 680"/>
                <a:gd name="T13" fmla="*/ 70 h 162"/>
                <a:gd name="T14" fmla="*/ 385 w 680"/>
                <a:gd name="T15" fmla="*/ 61 h 162"/>
                <a:gd name="T16" fmla="*/ 342 w 680"/>
                <a:gd name="T17" fmla="*/ 51 h 162"/>
                <a:gd name="T18" fmla="*/ 299 w 680"/>
                <a:gd name="T19" fmla="*/ 43 h 162"/>
                <a:gd name="T20" fmla="*/ 256 w 680"/>
                <a:gd name="T21" fmla="*/ 35 h 162"/>
                <a:gd name="T22" fmla="*/ 213 w 680"/>
                <a:gd name="T23" fmla="*/ 27 h 162"/>
                <a:gd name="T24" fmla="*/ 170 w 680"/>
                <a:gd name="T25" fmla="*/ 21 h 162"/>
                <a:gd name="T26" fmla="*/ 129 w 680"/>
                <a:gd name="T27" fmla="*/ 16 h 162"/>
                <a:gd name="T28" fmla="*/ 86 w 680"/>
                <a:gd name="T29" fmla="*/ 10 h 162"/>
                <a:gd name="T30" fmla="*/ 43 w 680"/>
                <a:gd name="T31" fmla="*/ 4 h 162"/>
                <a:gd name="T32" fmla="*/ 0 w 680"/>
                <a:gd name="T33" fmla="*/ 0 h 162"/>
                <a:gd name="T34" fmla="*/ 0 w 680"/>
                <a:gd name="T35" fmla="*/ 4 h 162"/>
                <a:gd name="T36" fmla="*/ 14 w 680"/>
                <a:gd name="T37" fmla="*/ 14 h 162"/>
                <a:gd name="T38" fmla="*/ 29 w 680"/>
                <a:gd name="T39" fmla="*/ 25 h 162"/>
                <a:gd name="T40" fmla="*/ 43 w 680"/>
                <a:gd name="T41" fmla="*/ 33 h 162"/>
                <a:gd name="T42" fmla="*/ 84 w 680"/>
                <a:gd name="T43" fmla="*/ 41 h 162"/>
                <a:gd name="T44" fmla="*/ 125 w 680"/>
                <a:gd name="T45" fmla="*/ 49 h 162"/>
                <a:gd name="T46" fmla="*/ 164 w 680"/>
                <a:gd name="T47" fmla="*/ 55 h 162"/>
                <a:gd name="T48" fmla="*/ 205 w 680"/>
                <a:gd name="T49" fmla="*/ 61 h 162"/>
                <a:gd name="T50" fmla="*/ 244 w 680"/>
                <a:gd name="T51" fmla="*/ 64 h 162"/>
                <a:gd name="T52" fmla="*/ 285 w 680"/>
                <a:gd name="T53" fmla="*/ 70 h 162"/>
                <a:gd name="T54" fmla="*/ 324 w 680"/>
                <a:gd name="T55" fmla="*/ 74 h 162"/>
                <a:gd name="T56" fmla="*/ 365 w 680"/>
                <a:gd name="T57" fmla="*/ 80 h 162"/>
                <a:gd name="T58" fmla="*/ 404 w 680"/>
                <a:gd name="T59" fmla="*/ 86 h 162"/>
                <a:gd name="T60" fmla="*/ 445 w 680"/>
                <a:gd name="T61" fmla="*/ 92 h 162"/>
                <a:gd name="T62" fmla="*/ 484 w 680"/>
                <a:gd name="T63" fmla="*/ 100 h 162"/>
                <a:gd name="T64" fmla="*/ 524 w 680"/>
                <a:gd name="T65" fmla="*/ 107 h 162"/>
                <a:gd name="T66" fmla="*/ 563 w 680"/>
                <a:gd name="T67" fmla="*/ 119 h 162"/>
                <a:gd name="T68" fmla="*/ 602 w 680"/>
                <a:gd name="T69" fmla="*/ 131 h 162"/>
                <a:gd name="T70" fmla="*/ 641 w 680"/>
                <a:gd name="T71" fmla="*/ 144 h 162"/>
                <a:gd name="T72" fmla="*/ 680 w 680"/>
                <a:gd name="T73" fmla="*/ 162 h 162"/>
                <a:gd name="T74" fmla="*/ 678 w 680"/>
                <a:gd name="T75" fmla="*/ 162 h 162"/>
                <a:gd name="T76" fmla="*/ 676 w 680"/>
                <a:gd name="T77" fmla="*/ 160 h 162"/>
                <a:gd name="T78" fmla="*/ 672 w 680"/>
                <a:gd name="T79" fmla="*/ 158 h 162"/>
                <a:gd name="T80" fmla="*/ 670 w 680"/>
                <a:gd name="T81" fmla="*/ 156 h 162"/>
                <a:gd name="T82" fmla="*/ 670 w 680"/>
                <a:gd name="T83" fmla="*/ 156 h 16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0"/>
                <a:gd name="T127" fmla="*/ 0 h 162"/>
                <a:gd name="T128" fmla="*/ 680 w 680"/>
                <a:gd name="T129" fmla="*/ 162 h 16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0" h="162">
                  <a:moveTo>
                    <a:pt x="670" y="156"/>
                  </a:moveTo>
                  <a:lnTo>
                    <a:pt x="631" y="139"/>
                  </a:lnTo>
                  <a:lnTo>
                    <a:pt x="590" y="123"/>
                  </a:lnTo>
                  <a:lnTo>
                    <a:pt x="551" y="107"/>
                  </a:lnTo>
                  <a:lnTo>
                    <a:pt x="510" y="94"/>
                  </a:lnTo>
                  <a:lnTo>
                    <a:pt x="467" y="82"/>
                  </a:lnTo>
                  <a:lnTo>
                    <a:pt x="426" y="70"/>
                  </a:lnTo>
                  <a:lnTo>
                    <a:pt x="385" y="61"/>
                  </a:lnTo>
                  <a:lnTo>
                    <a:pt x="342" y="51"/>
                  </a:lnTo>
                  <a:lnTo>
                    <a:pt x="299" y="43"/>
                  </a:lnTo>
                  <a:lnTo>
                    <a:pt x="256" y="35"/>
                  </a:lnTo>
                  <a:lnTo>
                    <a:pt x="213" y="27"/>
                  </a:lnTo>
                  <a:lnTo>
                    <a:pt x="170" y="21"/>
                  </a:lnTo>
                  <a:lnTo>
                    <a:pt x="129" y="16"/>
                  </a:lnTo>
                  <a:lnTo>
                    <a:pt x="86" y="10"/>
                  </a:lnTo>
                  <a:lnTo>
                    <a:pt x="43" y="4"/>
                  </a:lnTo>
                  <a:lnTo>
                    <a:pt x="0" y="0"/>
                  </a:lnTo>
                  <a:lnTo>
                    <a:pt x="0" y="4"/>
                  </a:lnTo>
                  <a:lnTo>
                    <a:pt x="14" y="14"/>
                  </a:lnTo>
                  <a:lnTo>
                    <a:pt x="29" y="25"/>
                  </a:lnTo>
                  <a:lnTo>
                    <a:pt x="43" y="33"/>
                  </a:lnTo>
                  <a:lnTo>
                    <a:pt x="84" y="41"/>
                  </a:lnTo>
                  <a:lnTo>
                    <a:pt x="125" y="49"/>
                  </a:lnTo>
                  <a:lnTo>
                    <a:pt x="164" y="55"/>
                  </a:lnTo>
                  <a:lnTo>
                    <a:pt x="205" y="61"/>
                  </a:lnTo>
                  <a:lnTo>
                    <a:pt x="244" y="64"/>
                  </a:lnTo>
                  <a:lnTo>
                    <a:pt x="285" y="70"/>
                  </a:lnTo>
                  <a:lnTo>
                    <a:pt x="324" y="74"/>
                  </a:lnTo>
                  <a:lnTo>
                    <a:pt x="365" y="80"/>
                  </a:lnTo>
                  <a:lnTo>
                    <a:pt x="404" y="86"/>
                  </a:lnTo>
                  <a:lnTo>
                    <a:pt x="445" y="92"/>
                  </a:lnTo>
                  <a:lnTo>
                    <a:pt x="484" y="100"/>
                  </a:lnTo>
                  <a:lnTo>
                    <a:pt x="524" y="107"/>
                  </a:lnTo>
                  <a:lnTo>
                    <a:pt x="563" y="119"/>
                  </a:lnTo>
                  <a:lnTo>
                    <a:pt x="602" y="131"/>
                  </a:lnTo>
                  <a:lnTo>
                    <a:pt x="641" y="144"/>
                  </a:lnTo>
                  <a:lnTo>
                    <a:pt x="680" y="162"/>
                  </a:lnTo>
                  <a:lnTo>
                    <a:pt x="678" y="162"/>
                  </a:lnTo>
                  <a:lnTo>
                    <a:pt x="676" y="160"/>
                  </a:lnTo>
                  <a:lnTo>
                    <a:pt x="672" y="158"/>
                  </a:lnTo>
                  <a:lnTo>
                    <a:pt x="670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17"/>
            <p:cNvSpPr>
              <a:spLocks/>
            </p:cNvSpPr>
            <p:nvPr/>
          </p:nvSpPr>
          <p:spPr bwMode="auto">
            <a:xfrm>
              <a:off x="4353" y="2909"/>
              <a:ext cx="513" cy="116"/>
            </a:xfrm>
            <a:custGeom>
              <a:avLst/>
              <a:gdLst>
                <a:gd name="T0" fmla="*/ 1016 w 1026"/>
                <a:gd name="T1" fmla="*/ 221 h 233"/>
                <a:gd name="T2" fmla="*/ 955 w 1026"/>
                <a:gd name="T3" fmla="*/ 200 h 233"/>
                <a:gd name="T4" fmla="*/ 895 w 1026"/>
                <a:gd name="T5" fmla="*/ 178 h 233"/>
                <a:gd name="T6" fmla="*/ 832 w 1026"/>
                <a:gd name="T7" fmla="*/ 159 h 233"/>
                <a:gd name="T8" fmla="*/ 770 w 1026"/>
                <a:gd name="T9" fmla="*/ 139 h 233"/>
                <a:gd name="T10" fmla="*/ 707 w 1026"/>
                <a:gd name="T11" fmla="*/ 122 h 233"/>
                <a:gd name="T12" fmla="*/ 645 w 1026"/>
                <a:gd name="T13" fmla="*/ 104 h 233"/>
                <a:gd name="T14" fmla="*/ 580 w 1026"/>
                <a:gd name="T15" fmla="*/ 88 h 233"/>
                <a:gd name="T16" fmla="*/ 516 w 1026"/>
                <a:gd name="T17" fmla="*/ 75 h 233"/>
                <a:gd name="T18" fmla="*/ 451 w 1026"/>
                <a:gd name="T19" fmla="*/ 61 h 233"/>
                <a:gd name="T20" fmla="*/ 387 w 1026"/>
                <a:gd name="T21" fmla="*/ 49 h 233"/>
                <a:gd name="T22" fmla="*/ 322 w 1026"/>
                <a:gd name="T23" fmla="*/ 38 h 233"/>
                <a:gd name="T24" fmla="*/ 258 w 1026"/>
                <a:gd name="T25" fmla="*/ 28 h 233"/>
                <a:gd name="T26" fmla="*/ 193 w 1026"/>
                <a:gd name="T27" fmla="*/ 18 h 233"/>
                <a:gd name="T28" fmla="*/ 129 w 1026"/>
                <a:gd name="T29" fmla="*/ 12 h 233"/>
                <a:gd name="T30" fmla="*/ 64 w 1026"/>
                <a:gd name="T31" fmla="*/ 4 h 233"/>
                <a:gd name="T32" fmla="*/ 0 w 1026"/>
                <a:gd name="T33" fmla="*/ 0 h 233"/>
                <a:gd name="T34" fmla="*/ 4 w 1026"/>
                <a:gd name="T35" fmla="*/ 6 h 233"/>
                <a:gd name="T36" fmla="*/ 12 w 1026"/>
                <a:gd name="T37" fmla="*/ 18 h 233"/>
                <a:gd name="T38" fmla="*/ 21 w 1026"/>
                <a:gd name="T39" fmla="*/ 32 h 233"/>
                <a:gd name="T40" fmla="*/ 29 w 1026"/>
                <a:gd name="T41" fmla="*/ 38 h 233"/>
                <a:gd name="T42" fmla="*/ 57 w 1026"/>
                <a:gd name="T43" fmla="*/ 43 h 233"/>
                <a:gd name="T44" fmla="*/ 86 w 1026"/>
                <a:gd name="T45" fmla="*/ 49 h 233"/>
                <a:gd name="T46" fmla="*/ 115 w 1026"/>
                <a:gd name="T47" fmla="*/ 53 h 233"/>
                <a:gd name="T48" fmla="*/ 143 w 1026"/>
                <a:gd name="T49" fmla="*/ 57 h 233"/>
                <a:gd name="T50" fmla="*/ 172 w 1026"/>
                <a:gd name="T51" fmla="*/ 61 h 233"/>
                <a:gd name="T52" fmla="*/ 201 w 1026"/>
                <a:gd name="T53" fmla="*/ 65 h 233"/>
                <a:gd name="T54" fmla="*/ 229 w 1026"/>
                <a:gd name="T55" fmla="*/ 69 h 233"/>
                <a:gd name="T56" fmla="*/ 258 w 1026"/>
                <a:gd name="T57" fmla="*/ 73 h 233"/>
                <a:gd name="T58" fmla="*/ 287 w 1026"/>
                <a:gd name="T59" fmla="*/ 77 h 233"/>
                <a:gd name="T60" fmla="*/ 316 w 1026"/>
                <a:gd name="T61" fmla="*/ 79 h 233"/>
                <a:gd name="T62" fmla="*/ 344 w 1026"/>
                <a:gd name="T63" fmla="*/ 82 h 233"/>
                <a:gd name="T64" fmla="*/ 373 w 1026"/>
                <a:gd name="T65" fmla="*/ 86 h 233"/>
                <a:gd name="T66" fmla="*/ 402 w 1026"/>
                <a:gd name="T67" fmla="*/ 88 h 233"/>
                <a:gd name="T68" fmla="*/ 432 w 1026"/>
                <a:gd name="T69" fmla="*/ 92 h 233"/>
                <a:gd name="T70" fmla="*/ 459 w 1026"/>
                <a:gd name="T71" fmla="*/ 96 h 233"/>
                <a:gd name="T72" fmla="*/ 488 w 1026"/>
                <a:gd name="T73" fmla="*/ 100 h 233"/>
                <a:gd name="T74" fmla="*/ 522 w 1026"/>
                <a:gd name="T75" fmla="*/ 106 h 233"/>
                <a:gd name="T76" fmla="*/ 557 w 1026"/>
                <a:gd name="T77" fmla="*/ 112 h 233"/>
                <a:gd name="T78" fmla="*/ 590 w 1026"/>
                <a:gd name="T79" fmla="*/ 118 h 233"/>
                <a:gd name="T80" fmla="*/ 625 w 1026"/>
                <a:gd name="T81" fmla="*/ 123 h 233"/>
                <a:gd name="T82" fmla="*/ 658 w 1026"/>
                <a:gd name="T83" fmla="*/ 131 h 233"/>
                <a:gd name="T84" fmla="*/ 692 w 1026"/>
                <a:gd name="T85" fmla="*/ 139 h 233"/>
                <a:gd name="T86" fmla="*/ 725 w 1026"/>
                <a:gd name="T87" fmla="*/ 147 h 233"/>
                <a:gd name="T88" fmla="*/ 760 w 1026"/>
                <a:gd name="T89" fmla="*/ 155 h 233"/>
                <a:gd name="T90" fmla="*/ 793 w 1026"/>
                <a:gd name="T91" fmla="*/ 164 h 233"/>
                <a:gd name="T92" fmla="*/ 826 w 1026"/>
                <a:gd name="T93" fmla="*/ 172 h 233"/>
                <a:gd name="T94" fmla="*/ 860 w 1026"/>
                <a:gd name="T95" fmla="*/ 182 h 233"/>
                <a:gd name="T96" fmla="*/ 893 w 1026"/>
                <a:gd name="T97" fmla="*/ 192 h 233"/>
                <a:gd name="T98" fmla="*/ 926 w 1026"/>
                <a:gd name="T99" fmla="*/ 202 h 233"/>
                <a:gd name="T100" fmla="*/ 959 w 1026"/>
                <a:gd name="T101" fmla="*/ 211 h 233"/>
                <a:gd name="T102" fmla="*/ 992 w 1026"/>
                <a:gd name="T103" fmla="*/ 223 h 233"/>
                <a:gd name="T104" fmla="*/ 1026 w 1026"/>
                <a:gd name="T105" fmla="*/ 233 h 233"/>
                <a:gd name="T106" fmla="*/ 1024 w 1026"/>
                <a:gd name="T107" fmla="*/ 231 h 233"/>
                <a:gd name="T108" fmla="*/ 1022 w 1026"/>
                <a:gd name="T109" fmla="*/ 227 h 233"/>
                <a:gd name="T110" fmla="*/ 1018 w 1026"/>
                <a:gd name="T111" fmla="*/ 223 h 233"/>
                <a:gd name="T112" fmla="*/ 1016 w 1026"/>
                <a:gd name="T113" fmla="*/ 221 h 233"/>
                <a:gd name="T114" fmla="*/ 1016 w 1026"/>
                <a:gd name="T115" fmla="*/ 221 h 2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26"/>
                <a:gd name="T175" fmla="*/ 0 h 233"/>
                <a:gd name="T176" fmla="*/ 1026 w 1026"/>
                <a:gd name="T177" fmla="*/ 233 h 2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26" h="233">
                  <a:moveTo>
                    <a:pt x="1016" y="221"/>
                  </a:moveTo>
                  <a:lnTo>
                    <a:pt x="955" y="200"/>
                  </a:lnTo>
                  <a:lnTo>
                    <a:pt x="895" y="178"/>
                  </a:lnTo>
                  <a:lnTo>
                    <a:pt x="832" y="159"/>
                  </a:lnTo>
                  <a:lnTo>
                    <a:pt x="770" y="139"/>
                  </a:lnTo>
                  <a:lnTo>
                    <a:pt x="707" y="122"/>
                  </a:lnTo>
                  <a:lnTo>
                    <a:pt x="645" y="104"/>
                  </a:lnTo>
                  <a:lnTo>
                    <a:pt x="580" y="88"/>
                  </a:lnTo>
                  <a:lnTo>
                    <a:pt x="516" y="75"/>
                  </a:lnTo>
                  <a:lnTo>
                    <a:pt x="451" y="61"/>
                  </a:lnTo>
                  <a:lnTo>
                    <a:pt x="387" y="49"/>
                  </a:lnTo>
                  <a:lnTo>
                    <a:pt x="322" y="38"/>
                  </a:lnTo>
                  <a:lnTo>
                    <a:pt x="258" y="28"/>
                  </a:lnTo>
                  <a:lnTo>
                    <a:pt x="193" y="18"/>
                  </a:lnTo>
                  <a:lnTo>
                    <a:pt x="129" y="12"/>
                  </a:lnTo>
                  <a:lnTo>
                    <a:pt x="64" y="4"/>
                  </a:lnTo>
                  <a:lnTo>
                    <a:pt x="0" y="0"/>
                  </a:lnTo>
                  <a:lnTo>
                    <a:pt x="4" y="6"/>
                  </a:lnTo>
                  <a:lnTo>
                    <a:pt x="12" y="18"/>
                  </a:lnTo>
                  <a:lnTo>
                    <a:pt x="21" y="32"/>
                  </a:lnTo>
                  <a:lnTo>
                    <a:pt x="29" y="38"/>
                  </a:lnTo>
                  <a:lnTo>
                    <a:pt x="57" y="43"/>
                  </a:lnTo>
                  <a:lnTo>
                    <a:pt x="86" y="49"/>
                  </a:lnTo>
                  <a:lnTo>
                    <a:pt x="115" y="53"/>
                  </a:lnTo>
                  <a:lnTo>
                    <a:pt x="143" y="57"/>
                  </a:lnTo>
                  <a:lnTo>
                    <a:pt x="172" y="61"/>
                  </a:lnTo>
                  <a:lnTo>
                    <a:pt x="201" y="65"/>
                  </a:lnTo>
                  <a:lnTo>
                    <a:pt x="229" y="69"/>
                  </a:lnTo>
                  <a:lnTo>
                    <a:pt x="258" y="73"/>
                  </a:lnTo>
                  <a:lnTo>
                    <a:pt x="287" y="77"/>
                  </a:lnTo>
                  <a:lnTo>
                    <a:pt x="316" y="79"/>
                  </a:lnTo>
                  <a:lnTo>
                    <a:pt x="344" y="82"/>
                  </a:lnTo>
                  <a:lnTo>
                    <a:pt x="373" y="86"/>
                  </a:lnTo>
                  <a:lnTo>
                    <a:pt x="402" y="88"/>
                  </a:lnTo>
                  <a:lnTo>
                    <a:pt x="432" y="92"/>
                  </a:lnTo>
                  <a:lnTo>
                    <a:pt x="459" y="96"/>
                  </a:lnTo>
                  <a:lnTo>
                    <a:pt x="488" y="100"/>
                  </a:lnTo>
                  <a:lnTo>
                    <a:pt x="522" y="106"/>
                  </a:lnTo>
                  <a:lnTo>
                    <a:pt x="557" y="112"/>
                  </a:lnTo>
                  <a:lnTo>
                    <a:pt x="590" y="118"/>
                  </a:lnTo>
                  <a:lnTo>
                    <a:pt x="625" y="123"/>
                  </a:lnTo>
                  <a:lnTo>
                    <a:pt x="658" y="131"/>
                  </a:lnTo>
                  <a:lnTo>
                    <a:pt x="692" y="139"/>
                  </a:lnTo>
                  <a:lnTo>
                    <a:pt x="725" y="147"/>
                  </a:lnTo>
                  <a:lnTo>
                    <a:pt x="760" y="155"/>
                  </a:lnTo>
                  <a:lnTo>
                    <a:pt x="793" y="164"/>
                  </a:lnTo>
                  <a:lnTo>
                    <a:pt x="826" y="172"/>
                  </a:lnTo>
                  <a:lnTo>
                    <a:pt x="860" y="182"/>
                  </a:lnTo>
                  <a:lnTo>
                    <a:pt x="893" y="192"/>
                  </a:lnTo>
                  <a:lnTo>
                    <a:pt x="926" y="202"/>
                  </a:lnTo>
                  <a:lnTo>
                    <a:pt x="959" y="211"/>
                  </a:lnTo>
                  <a:lnTo>
                    <a:pt x="992" y="223"/>
                  </a:lnTo>
                  <a:lnTo>
                    <a:pt x="1026" y="233"/>
                  </a:lnTo>
                  <a:lnTo>
                    <a:pt x="1024" y="231"/>
                  </a:lnTo>
                  <a:lnTo>
                    <a:pt x="1022" y="227"/>
                  </a:lnTo>
                  <a:lnTo>
                    <a:pt x="1018" y="223"/>
                  </a:lnTo>
                  <a:lnTo>
                    <a:pt x="1016" y="2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8"/>
            <p:cNvSpPr>
              <a:spLocks/>
            </p:cNvSpPr>
            <p:nvPr/>
          </p:nvSpPr>
          <p:spPr bwMode="auto">
            <a:xfrm>
              <a:off x="4361" y="2844"/>
              <a:ext cx="513" cy="116"/>
            </a:xfrm>
            <a:custGeom>
              <a:avLst/>
              <a:gdLst>
                <a:gd name="T0" fmla="*/ 1017 w 1025"/>
                <a:gd name="T1" fmla="*/ 220 h 232"/>
                <a:gd name="T2" fmla="*/ 957 w 1025"/>
                <a:gd name="T3" fmla="*/ 199 h 232"/>
                <a:gd name="T4" fmla="*/ 894 w 1025"/>
                <a:gd name="T5" fmla="*/ 177 h 232"/>
                <a:gd name="T6" fmla="*/ 834 w 1025"/>
                <a:gd name="T7" fmla="*/ 158 h 232"/>
                <a:gd name="T8" fmla="*/ 771 w 1025"/>
                <a:gd name="T9" fmla="*/ 138 h 232"/>
                <a:gd name="T10" fmla="*/ 707 w 1025"/>
                <a:gd name="T11" fmla="*/ 121 h 232"/>
                <a:gd name="T12" fmla="*/ 644 w 1025"/>
                <a:gd name="T13" fmla="*/ 103 h 232"/>
                <a:gd name="T14" fmla="*/ 580 w 1025"/>
                <a:gd name="T15" fmla="*/ 87 h 232"/>
                <a:gd name="T16" fmla="*/ 515 w 1025"/>
                <a:gd name="T17" fmla="*/ 74 h 232"/>
                <a:gd name="T18" fmla="*/ 451 w 1025"/>
                <a:gd name="T19" fmla="*/ 60 h 232"/>
                <a:gd name="T20" fmla="*/ 386 w 1025"/>
                <a:gd name="T21" fmla="*/ 48 h 232"/>
                <a:gd name="T22" fmla="*/ 322 w 1025"/>
                <a:gd name="T23" fmla="*/ 37 h 232"/>
                <a:gd name="T24" fmla="*/ 257 w 1025"/>
                <a:gd name="T25" fmla="*/ 27 h 232"/>
                <a:gd name="T26" fmla="*/ 193 w 1025"/>
                <a:gd name="T27" fmla="*/ 17 h 232"/>
                <a:gd name="T28" fmla="*/ 129 w 1025"/>
                <a:gd name="T29" fmla="*/ 11 h 232"/>
                <a:gd name="T30" fmla="*/ 64 w 1025"/>
                <a:gd name="T31" fmla="*/ 4 h 232"/>
                <a:gd name="T32" fmla="*/ 0 w 1025"/>
                <a:gd name="T33" fmla="*/ 0 h 232"/>
                <a:gd name="T34" fmla="*/ 4 w 1025"/>
                <a:gd name="T35" fmla="*/ 5 h 232"/>
                <a:gd name="T36" fmla="*/ 11 w 1025"/>
                <a:gd name="T37" fmla="*/ 17 h 232"/>
                <a:gd name="T38" fmla="*/ 21 w 1025"/>
                <a:gd name="T39" fmla="*/ 31 h 232"/>
                <a:gd name="T40" fmla="*/ 31 w 1025"/>
                <a:gd name="T41" fmla="*/ 37 h 232"/>
                <a:gd name="T42" fmla="*/ 58 w 1025"/>
                <a:gd name="T43" fmla="*/ 43 h 232"/>
                <a:gd name="T44" fmla="*/ 88 w 1025"/>
                <a:gd name="T45" fmla="*/ 48 h 232"/>
                <a:gd name="T46" fmla="*/ 117 w 1025"/>
                <a:gd name="T47" fmla="*/ 52 h 232"/>
                <a:gd name="T48" fmla="*/ 144 w 1025"/>
                <a:gd name="T49" fmla="*/ 56 h 232"/>
                <a:gd name="T50" fmla="*/ 173 w 1025"/>
                <a:gd name="T51" fmla="*/ 60 h 232"/>
                <a:gd name="T52" fmla="*/ 203 w 1025"/>
                <a:gd name="T53" fmla="*/ 64 h 232"/>
                <a:gd name="T54" fmla="*/ 230 w 1025"/>
                <a:gd name="T55" fmla="*/ 68 h 232"/>
                <a:gd name="T56" fmla="*/ 259 w 1025"/>
                <a:gd name="T57" fmla="*/ 72 h 232"/>
                <a:gd name="T58" fmla="*/ 289 w 1025"/>
                <a:gd name="T59" fmla="*/ 76 h 232"/>
                <a:gd name="T60" fmla="*/ 316 w 1025"/>
                <a:gd name="T61" fmla="*/ 78 h 232"/>
                <a:gd name="T62" fmla="*/ 345 w 1025"/>
                <a:gd name="T63" fmla="*/ 82 h 232"/>
                <a:gd name="T64" fmla="*/ 375 w 1025"/>
                <a:gd name="T65" fmla="*/ 86 h 232"/>
                <a:gd name="T66" fmla="*/ 402 w 1025"/>
                <a:gd name="T67" fmla="*/ 87 h 232"/>
                <a:gd name="T68" fmla="*/ 431 w 1025"/>
                <a:gd name="T69" fmla="*/ 91 h 232"/>
                <a:gd name="T70" fmla="*/ 461 w 1025"/>
                <a:gd name="T71" fmla="*/ 95 h 232"/>
                <a:gd name="T72" fmla="*/ 488 w 1025"/>
                <a:gd name="T73" fmla="*/ 99 h 232"/>
                <a:gd name="T74" fmla="*/ 521 w 1025"/>
                <a:gd name="T75" fmla="*/ 105 h 232"/>
                <a:gd name="T76" fmla="*/ 556 w 1025"/>
                <a:gd name="T77" fmla="*/ 111 h 232"/>
                <a:gd name="T78" fmla="*/ 590 w 1025"/>
                <a:gd name="T79" fmla="*/ 117 h 232"/>
                <a:gd name="T80" fmla="*/ 625 w 1025"/>
                <a:gd name="T81" fmla="*/ 123 h 232"/>
                <a:gd name="T82" fmla="*/ 658 w 1025"/>
                <a:gd name="T83" fmla="*/ 130 h 232"/>
                <a:gd name="T84" fmla="*/ 691 w 1025"/>
                <a:gd name="T85" fmla="*/ 138 h 232"/>
                <a:gd name="T86" fmla="*/ 724 w 1025"/>
                <a:gd name="T87" fmla="*/ 146 h 232"/>
                <a:gd name="T88" fmla="*/ 760 w 1025"/>
                <a:gd name="T89" fmla="*/ 154 h 232"/>
                <a:gd name="T90" fmla="*/ 793 w 1025"/>
                <a:gd name="T91" fmla="*/ 164 h 232"/>
                <a:gd name="T92" fmla="*/ 826 w 1025"/>
                <a:gd name="T93" fmla="*/ 171 h 232"/>
                <a:gd name="T94" fmla="*/ 859 w 1025"/>
                <a:gd name="T95" fmla="*/ 181 h 232"/>
                <a:gd name="T96" fmla="*/ 892 w 1025"/>
                <a:gd name="T97" fmla="*/ 191 h 232"/>
                <a:gd name="T98" fmla="*/ 926 w 1025"/>
                <a:gd name="T99" fmla="*/ 201 h 232"/>
                <a:gd name="T100" fmla="*/ 959 w 1025"/>
                <a:gd name="T101" fmla="*/ 210 h 232"/>
                <a:gd name="T102" fmla="*/ 992 w 1025"/>
                <a:gd name="T103" fmla="*/ 222 h 232"/>
                <a:gd name="T104" fmla="*/ 1025 w 1025"/>
                <a:gd name="T105" fmla="*/ 232 h 232"/>
                <a:gd name="T106" fmla="*/ 1023 w 1025"/>
                <a:gd name="T107" fmla="*/ 230 h 232"/>
                <a:gd name="T108" fmla="*/ 1021 w 1025"/>
                <a:gd name="T109" fmla="*/ 226 h 232"/>
                <a:gd name="T110" fmla="*/ 1019 w 1025"/>
                <a:gd name="T111" fmla="*/ 222 h 232"/>
                <a:gd name="T112" fmla="*/ 1017 w 1025"/>
                <a:gd name="T113" fmla="*/ 220 h 232"/>
                <a:gd name="T114" fmla="*/ 1017 w 1025"/>
                <a:gd name="T115" fmla="*/ 220 h 2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25"/>
                <a:gd name="T175" fmla="*/ 0 h 232"/>
                <a:gd name="T176" fmla="*/ 1025 w 1025"/>
                <a:gd name="T177" fmla="*/ 232 h 2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25" h="232">
                  <a:moveTo>
                    <a:pt x="1017" y="220"/>
                  </a:moveTo>
                  <a:lnTo>
                    <a:pt x="957" y="199"/>
                  </a:lnTo>
                  <a:lnTo>
                    <a:pt x="894" y="177"/>
                  </a:lnTo>
                  <a:lnTo>
                    <a:pt x="834" y="158"/>
                  </a:lnTo>
                  <a:lnTo>
                    <a:pt x="771" y="138"/>
                  </a:lnTo>
                  <a:lnTo>
                    <a:pt x="707" y="121"/>
                  </a:lnTo>
                  <a:lnTo>
                    <a:pt x="644" y="103"/>
                  </a:lnTo>
                  <a:lnTo>
                    <a:pt x="580" y="87"/>
                  </a:lnTo>
                  <a:lnTo>
                    <a:pt x="515" y="74"/>
                  </a:lnTo>
                  <a:lnTo>
                    <a:pt x="451" y="60"/>
                  </a:lnTo>
                  <a:lnTo>
                    <a:pt x="386" y="48"/>
                  </a:lnTo>
                  <a:lnTo>
                    <a:pt x="322" y="37"/>
                  </a:lnTo>
                  <a:lnTo>
                    <a:pt x="257" y="27"/>
                  </a:lnTo>
                  <a:lnTo>
                    <a:pt x="193" y="17"/>
                  </a:lnTo>
                  <a:lnTo>
                    <a:pt x="129" y="11"/>
                  </a:lnTo>
                  <a:lnTo>
                    <a:pt x="64" y="4"/>
                  </a:lnTo>
                  <a:lnTo>
                    <a:pt x="0" y="0"/>
                  </a:lnTo>
                  <a:lnTo>
                    <a:pt x="4" y="5"/>
                  </a:lnTo>
                  <a:lnTo>
                    <a:pt x="11" y="17"/>
                  </a:lnTo>
                  <a:lnTo>
                    <a:pt x="21" y="31"/>
                  </a:lnTo>
                  <a:lnTo>
                    <a:pt x="31" y="37"/>
                  </a:lnTo>
                  <a:lnTo>
                    <a:pt x="58" y="43"/>
                  </a:lnTo>
                  <a:lnTo>
                    <a:pt x="88" y="48"/>
                  </a:lnTo>
                  <a:lnTo>
                    <a:pt x="117" y="52"/>
                  </a:lnTo>
                  <a:lnTo>
                    <a:pt x="144" y="56"/>
                  </a:lnTo>
                  <a:lnTo>
                    <a:pt x="173" y="60"/>
                  </a:lnTo>
                  <a:lnTo>
                    <a:pt x="203" y="64"/>
                  </a:lnTo>
                  <a:lnTo>
                    <a:pt x="230" y="68"/>
                  </a:lnTo>
                  <a:lnTo>
                    <a:pt x="259" y="72"/>
                  </a:lnTo>
                  <a:lnTo>
                    <a:pt x="289" y="76"/>
                  </a:lnTo>
                  <a:lnTo>
                    <a:pt x="316" y="78"/>
                  </a:lnTo>
                  <a:lnTo>
                    <a:pt x="345" y="82"/>
                  </a:lnTo>
                  <a:lnTo>
                    <a:pt x="375" y="86"/>
                  </a:lnTo>
                  <a:lnTo>
                    <a:pt x="402" y="87"/>
                  </a:lnTo>
                  <a:lnTo>
                    <a:pt x="431" y="91"/>
                  </a:lnTo>
                  <a:lnTo>
                    <a:pt x="461" y="95"/>
                  </a:lnTo>
                  <a:lnTo>
                    <a:pt x="488" y="99"/>
                  </a:lnTo>
                  <a:lnTo>
                    <a:pt x="521" y="105"/>
                  </a:lnTo>
                  <a:lnTo>
                    <a:pt x="556" y="111"/>
                  </a:lnTo>
                  <a:lnTo>
                    <a:pt x="590" y="117"/>
                  </a:lnTo>
                  <a:lnTo>
                    <a:pt x="625" y="123"/>
                  </a:lnTo>
                  <a:lnTo>
                    <a:pt x="658" y="130"/>
                  </a:lnTo>
                  <a:lnTo>
                    <a:pt x="691" y="138"/>
                  </a:lnTo>
                  <a:lnTo>
                    <a:pt x="724" y="146"/>
                  </a:lnTo>
                  <a:lnTo>
                    <a:pt x="760" y="154"/>
                  </a:lnTo>
                  <a:lnTo>
                    <a:pt x="793" y="164"/>
                  </a:lnTo>
                  <a:lnTo>
                    <a:pt x="826" y="171"/>
                  </a:lnTo>
                  <a:lnTo>
                    <a:pt x="859" y="181"/>
                  </a:lnTo>
                  <a:lnTo>
                    <a:pt x="892" y="191"/>
                  </a:lnTo>
                  <a:lnTo>
                    <a:pt x="926" y="201"/>
                  </a:lnTo>
                  <a:lnTo>
                    <a:pt x="959" y="210"/>
                  </a:lnTo>
                  <a:lnTo>
                    <a:pt x="992" y="222"/>
                  </a:lnTo>
                  <a:lnTo>
                    <a:pt x="1025" y="232"/>
                  </a:lnTo>
                  <a:lnTo>
                    <a:pt x="1023" y="230"/>
                  </a:lnTo>
                  <a:lnTo>
                    <a:pt x="1021" y="226"/>
                  </a:lnTo>
                  <a:lnTo>
                    <a:pt x="1019" y="222"/>
                  </a:lnTo>
                  <a:lnTo>
                    <a:pt x="1017" y="2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19"/>
            <p:cNvSpPr>
              <a:spLocks/>
            </p:cNvSpPr>
            <p:nvPr/>
          </p:nvSpPr>
          <p:spPr bwMode="auto">
            <a:xfrm>
              <a:off x="4275" y="3172"/>
              <a:ext cx="587" cy="118"/>
            </a:xfrm>
            <a:custGeom>
              <a:avLst/>
              <a:gdLst>
                <a:gd name="T0" fmla="*/ 1164 w 1174"/>
                <a:gd name="T1" fmla="*/ 214 h 236"/>
                <a:gd name="T2" fmla="*/ 1129 w 1174"/>
                <a:gd name="T3" fmla="*/ 203 h 236"/>
                <a:gd name="T4" fmla="*/ 1094 w 1174"/>
                <a:gd name="T5" fmla="*/ 189 h 236"/>
                <a:gd name="T6" fmla="*/ 1058 w 1174"/>
                <a:gd name="T7" fmla="*/ 179 h 236"/>
                <a:gd name="T8" fmla="*/ 1021 w 1174"/>
                <a:gd name="T9" fmla="*/ 168 h 236"/>
                <a:gd name="T10" fmla="*/ 986 w 1174"/>
                <a:gd name="T11" fmla="*/ 156 h 236"/>
                <a:gd name="T12" fmla="*/ 951 w 1174"/>
                <a:gd name="T13" fmla="*/ 146 h 236"/>
                <a:gd name="T14" fmla="*/ 914 w 1174"/>
                <a:gd name="T15" fmla="*/ 136 h 236"/>
                <a:gd name="T16" fmla="*/ 879 w 1174"/>
                <a:gd name="T17" fmla="*/ 128 h 236"/>
                <a:gd name="T18" fmla="*/ 842 w 1174"/>
                <a:gd name="T19" fmla="*/ 119 h 236"/>
                <a:gd name="T20" fmla="*/ 806 w 1174"/>
                <a:gd name="T21" fmla="*/ 111 h 236"/>
                <a:gd name="T22" fmla="*/ 769 w 1174"/>
                <a:gd name="T23" fmla="*/ 103 h 236"/>
                <a:gd name="T24" fmla="*/ 732 w 1174"/>
                <a:gd name="T25" fmla="*/ 95 h 236"/>
                <a:gd name="T26" fmla="*/ 697 w 1174"/>
                <a:gd name="T27" fmla="*/ 87 h 236"/>
                <a:gd name="T28" fmla="*/ 660 w 1174"/>
                <a:gd name="T29" fmla="*/ 80 h 236"/>
                <a:gd name="T30" fmla="*/ 625 w 1174"/>
                <a:gd name="T31" fmla="*/ 72 h 236"/>
                <a:gd name="T32" fmla="*/ 588 w 1174"/>
                <a:gd name="T33" fmla="*/ 66 h 236"/>
                <a:gd name="T34" fmla="*/ 553 w 1174"/>
                <a:gd name="T35" fmla="*/ 60 h 236"/>
                <a:gd name="T36" fmla="*/ 515 w 1174"/>
                <a:gd name="T37" fmla="*/ 52 h 236"/>
                <a:gd name="T38" fmla="*/ 480 w 1174"/>
                <a:gd name="T39" fmla="*/ 46 h 236"/>
                <a:gd name="T40" fmla="*/ 443 w 1174"/>
                <a:gd name="T41" fmla="*/ 41 h 236"/>
                <a:gd name="T42" fmla="*/ 406 w 1174"/>
                <a:gd name="T43" fmla="*/ 33 h 236"/>
                <a:gd name="T44" fmla="*/ 369 w 1174"/>
                <a:gd name="T45" fmla="*/ 27 h 236"/>
                <a:gd name="T46" fmla="*/ 332 w 1174"/>
                <a:gd name="T47" fmla="*/ 21 h 236"/>
                <a:gd name="T48" fmla="*/ 295 w 1174"/>
                <a:gd name="T49" fmla="*/ 17 h 236"/>
                <a:gd name="T50" fmla="*/ 258 w 1174"/>
                <a:gd name="T51" fmla="*/ 13 h 236"/>
                <a:gd name="T52" fmla="*/ 220 w 1174"/>
                <a:gd name="T53" fmla="*/ 7 h 236"/>
                <a:gd name="T54" fmla="*/ 183 w 1174"/>
                <a:gd name="T55" fmla="*/ 5 h 236"/>
                <a:gd name="T56" fmla="*/ 146 w 1174"/>
                <a:gd name="T57" fmla="*/ 4 h 236"/>
                <a:gd name="T58" fmla="*/ 109 w 1174"/>
                <a:gd name="T59" fmla="*/ 2 h 236"/>
                <a:gd name="T60" fmla="*/ 72 w 1174"/>
                <a:gd name="T61" fmla="*/ 0 h 236"/>
                <a:gd name="T62" fmla="*/ 37 w 1174"/>
                <a:gd name="T63" fmla="*/ 0 h 236"/>
                <a:gd name="T64" fmla="*/ 0 w 1174"/>
                <a:gd name="T65" fmla="*/ 2 h 236"/>
                <a:gd name="T66" fmla="*/ 2 w 1174"/>
                <a:gd name="T67" fmla="*/ 7 h 236"/>
                <a:gd name="T68" fmla="*/ 6 w 1174"/>
                <a:gd name="T69" fmla="*/ 23 h 236"/>
                <a:gd name="T70" fmla="*/ 11 w 1174"/>
                <a:gd name="T71" fmla="*/ 37 h 236"/>
                <a:gd name="T72" fmla="*/ 19 w 1174"/>
                <a:gd name="T73" fmla="*/ 45 h 236"/>
                <a:gd name="T74" fmla="*/ 92 w 1174"/>
                <a:gd name="T75" fmla="*/ 54 h 236"/>
                <a:gd name="T76" fmla="*/ 166 w 1174"/>
                <a:gd name="T77" fmla="*/ 62 h 236"/>
                <a:gd name="T78" fmla="*/ 238 w 1174"/>
                <a:gd name="T79" fmla="*/ 70 h 236"/>
                <a:gd name="T80" fmla="*/ 310 w 1174"/>
                <a:gd name="T81" fmla="*/ 78 h 236"/>
                <a:gd name="T82" fmla="*/ 383 w 1174"/>
                <a:gd name="T83" fmla="*/ 87 h 236"/>
                <a:gd name="T84" fmla="*/ 455 w 1174"/>
                <a:gd name="T85" fmla="*/ 95 h 236"/>
                <a:gd name="T86" fmla="*/ 527 w 1174"/>
                <a:gd name="T87" fmla="*/ 103 h 236"/>
                <a:gd name="T88" fmla="*/ 599 w 1174"/>
                <a:gd name="T89" fmla="*/ 113 h 236"/>
                <a:gd name="T90" fmla="*/ 672 w 1174"/>
                <a:gd name="T91" fmla="*/ 123 h 236"/>
                <a:gd name="T92" fmla="*/ 744 w 1174"/>
                <a:gd name="T93" fmla="*/ 134 h 236"/>
                <a:gd name="T94" fmla="*/ 816 w 1174"/>
                <a:gd name="T95" fmla="*/ 148 h 236"/>
                <a:gd name="T96" fmla="*/ 889 w 1174"/>
                <a:gd name="T97" fmla="*/ 162 h 236"/>
                <a:gd name="T98" fmla="*/ 959 w 1174"/>
                <a:gd name="T99" fmla="*/ 177 h 236"/>
                <a:gd name="T100" fmla="*/ 1031 w 1174"/>
                <a:gd name="T101" fmla="*/ 195 h 236"/>
                <a:gd name="T102" fmla="*/ 1103 w 1174"/>
                <a:gd name="T103" fmla="*/ 214 h 236"/>
                <a:gd name="T104" fmla="*/ 1174 w 1174"/>
                <a:gd name="T105" fmla="*/ 236 h 236"/>
                <a:gd name="T106" fmla="*/ 1172 w 1174"/>
                <a:gd name="T107" fmla="*/ 232 h 236"/>
                <a:gd name="T108" fmla="*/ 1170 w 1174"/>
                <a:gd name="T109" fmla="*/ 224 h 236"/>
                <a:gd name="T110" fmla="*/ 1168 w 1174"/>
                <a:gd name="T111" fmla="*/ 218 h 236"/>
                <a:gd name="T112" fmla="*/ 1164 w 1174"/>
                <a:gd name="T113" fmla="*/ 214 h 236"/>
                <a:gd name="T114" fmla="*/ 1164 w 1174"/>
                <a:gd name="T115" fmla="*/ 214 h 2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74"/>
                <a:gd name="T175" fmla="*/ 0 h 236"/>
                <a:gd name="T176" fmla="*/ 1174 w 1174"/>
                <a:gd name="T177" fmla="*/ 236 h 2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74" h="236">
                  <a:moveTo>
                    <a:pt x="1164" y="214"/>
                  </a:moveTo>
                  <a:lnTo>
                    <a:pt x="1129" y="203"/>
                  </a:lnTo>
                  <a:lnTo>
                    <a:pt x="1094" y="189"/>
                  </a:lnTo>
                  <a:lnTo>
                    <a:pt x="1058" y="179"/>
                  </a:lnTo>
                  <a:lnTo>
                    <a:pt x="1021" y="168"/>
                  </a:lnTo>
                  <a:lnTo>
                    <a:pt x="986" y="156"/>
                  </a:lnTo>
                  <a:lnTo>
                    <a:pt x="951" y="146"/>
                  </a:lnTo>
                  <a:lnTo>
                    <a:pt x="914" y="136"/>
                  </a:lnTo>
                  <a:lnTo>
                    <a:pt x="879" y="128"/>
                  </a:lnTo>
                  <a:lnTo>
                    <a:pt x="842" y="119"/>
                  </a:lnTo>
                  <a:lnTo>
                    <a:pt x="806" y="111"/>
                  </a:lnTo>
                  <a:lnTo>
                    <a:pt x="769" y="103"/>
                  </a:lnTo>
                  <a:lnTo>
                    <a:pt x="732" y="95"/>
                  </a:lnTo>
                  <a:lnTo>
                    <a:pt x="697" y="87"/>
                  </a:lnTo>
                  <a:lnTo>
                    <a:pt x="660" y="80"/>
                  </a:lnTo>
                  <a:lnTo>
                    <a:pt x="625" y="72"/>
                  </a:lnTo>
                  <a:lnTo>
                    <a:pt x="588" y="66"/>
                  </a:lnTo>
                  <a:lnTo>
                    <a:pt x="553" y="60"/>
                  </a:lnTo>
                  <a:lnTo>
                    <a:pt x="515" y="52"/>
                  </a:lnTo>
                  <a:lnTo>
                    <a:pt x="480" y="46"/>
                  </a:lnTo>
                  <a:lnTo>
                    <a:pt x="443" y="41"/>
                  </a:lnTo>
                  <a:lnTo>
                    <a:pt x="406" y="33"/>
                  </a:lnTo>
                  <a:lnTo>
                    <a:pt x="369" y="27"/>
                  </a:lnTo>
                  <a:lnTo>
                    <a:pt x="332" y="21"/>
                  </a:lnTo>
                  <a:lnTo>
                    <a:pt x="295" y="17"/>
                  </a:lnTo>
                  <a:lnTo>
                    <a:pt x="258" y="13"/>
                  </a:lnTo>
                  <a:lnTo>
                    <a:pt x="220" y="7"/>
                  </a:lnTo>
                  <a:lnTo>
                    <a:pt x="183" y="5"/>
                  </a:lnTo>
                  <a:lnTo>
                    <a:pt x="146" y="4"/>
                  </a:lnTo>
                  <a:lnTo>
                    <a:pt x="109" y="2"/>
                  </a:lnTo>
                  <a:lnTo>
                    <a:pt x="72" y="0"/>
                  </a:lnTo>
                  <a:lnTo>
                    <a:pt x="37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6" y="23"/>
                  </a:lnTo>
                  <a:lnTo>
                    <a:pt x="11" y="37"/>
                  </a:lnTo>
                  <a:lnTo>
                    <a:pt x="19" y="45"/>
                  </a:lnTo>
                  <a:lnTo>
                    <a:pt x="92" y="54"/>
                  </a:lnTo>
                  <a:lnTo>
                    <a:pt x="166" y="62"/>
                  </a:lnTo>
                  <a:lnTo>
                    <a:pt x="238" y="70"/>
                  </a:lnTo>
                  <a:lnTo>
                    <a:pt x="310" y="78"/>
                  </a:lnTo>
                  <a:lnTo>
                    <a:pt x="383" y="87"/>
                  </a:lnTo>
                  <a:lnTo>
                    <a:pt x="455" y="95"/>
                  </a:lnTo>
                  <a:lnTo>
                    <a:pt x="527" y="103"/>
                  </a:lnTo>
                  <a:lnTo>
                    <a:pt x="599" y="113"/>
                  </a:lnTo>
                  <a:lnTo>
                    <a:pt x="672" y="123"/>
                  </a:lnTo>
                  <a:lnTo>
                    <a:pt x="744" y="134"/>
                  </a:lnTo>
                  <a:lnTo>
                    <a:pt x="816" y="148"/>
                  </a:lnTo>
                  <a:lnTo>
                    <a:pt x="889" y="162"/>
                  </a:lnTo>
                  <a:lnTo>
                    <a:pt x="959" y="177"/>
                  </a:lnTo>
                  <a:lnTo>
                    <a:pt x="1031" y="195"/>
                  </a:lnTo>
                  <a:lnTo>
                    <a:pt x="1103" y="214"/>
                  </a:lnTo>
                  <a:lnTo>
                    <a:pt x="1174" y="236"/>
                  </a:lnTo>
                  <a:lnTo>
                    <a:pt x="1172" y="232"/>
                  </a:lnTo>
                  <a:lnTo>
                    <a:pt x="1170" y="224"/>
                  </a:lnTo>
                  <a:lnTo>
                    <a:pt x="1168" y="218"/>
                  </a:lnTo>
                  <a:lnTo>
                    <a:pt x="1164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20"/>
            <p:cNvSpPr>
              <a:spLocks/>
            </p:cNvSpPr>
            <p:nvPr/>
          </p:nvSpPr>
          <p:spPr bwMode="auto">
            <a:xfrm>
              <a:off x="4302" y="3084"/>
              <a:ext cx="587" cy="119"/>
            </a:xfrm>
            <a:custGeom>
              <a:avLst/>
              <a:gdLst>
                <a:gd name="T0" fmla="*/ 1165 w 1174"/>
                <a:gd name="T1" fmla="*/ 215 h 236"/>
                <a:gd name="T2" fmla="*/ 1130 w 1174"/>
                <a:gd name="T3" fmla="*/ 203 h 236"/>
                <a:gd name="T4" fmla="*/ 1094 w 1174"/>
                <a:gd name="T5" fmla="*/ 189 h 236"/>
                <a:gd name="T6" fmla="*/ 1059 w 1174"/>
                <a:gd name="T7" fmla="*/ 180 h 236"/>
                <a:gd name="T8" fmla="*/ 1022 w 1174"/>
                <a:gd name="T9" fmla="*/ 168 h 236"/>
                <a:gd name="T10" fmla="*/ 987 w 1174"/>
                <a:gd name="T11" fmla="*/ 156 h 236"/>
                <a:gd name="T12" fmla="*/ 952 w 1174"/>
                <a:gd name="T13" fmla="*/ 146 h 236"/>
                <a:gd name="T14" fmla="*/ 915 w 1174"/>
                <a:gd name="T15" fmla="*/ 137 h 236"/>
                <a:gd name="T16" fmla="*/ 880 w 1174"/>
                <a:gd name="T17" fmla="*/ 127 h 236"/>
                <a:gd name="T18" fmla="*/ 844 w 1174"/>
                <a:gd name="T19" fmla="*/ 119 h 236"/>
                <a:gd name="T20" fmla="*/ 807 w 1174"/>
                <a:gd name="T21" fmla="*/ 109 h 236"/>
                <a:gd name="T22" fmla="*/ 770 w 1174"/>
                <a:gd name="T23" fmla="*/ 101 h 236"/>
                <a:gd name="T24" fmla="*/ 735 w 1174"/>
                <a:gd name="T25" fmla="*/ 94 h 236"/>
                <a:gd name="T26" fmla="*/ 698 w 1174"/>
                <a:gd name="T27" fmla="*/ 86 h 236"/>
                <a:gd name="T28" fmla="*/ 661 w 1174"/>
                <a:gd name="T29" fmla="*/ 78 h 236"/>
                <a:gd name="T30" fmla="*/ 626 w 1174"/>
                <a:gd name="T31" fmla="*/ 72 h 236"/>
                <a:gd name="T32" fmla="*/ 588 w 1174"/>
                <a:gd name="T33" fmla="*/ 64 h 236"/>
                <a:gd name="T34" fmla="*/ 553 w 1174"/>
                <a:gd name="T35" fmla="*/ 58 h 236"/>
                <a:gd name="T36" fmla="*/ 516 w 1174"/>
                <a:gd name="T37" fmla="*/ 51 h 236"/>
                <a:gd name="T38" fmla="*/ 481 w 1174"/>
                <a:gd name="T39" fmla="*/ 45 h 236"/>
                <a:gd name="T40" fmla="*/ 444 w 1174"/>
                <a:gd name="T41" fmla="*/ 39 h 236"/>
                <a:gd name="T42" fmla="*/ 407 w 1174"/>
                <a:gd name="T43" fmla="*/ 33 h 236"/>
                <a:gd name="T44" fmla="*/ 370 w 1174"/>
                <a:gd name="T45" fmla="*/ 27 h 236"/>
                <a:gd name="T46" fmla="*/ 333 w 1174"/>
                <a:gd name="T47" fmla="*/ 21 h 236"/>
                <a:gd name="T48" fmla="*/ 295 w 1174"/>
                <a:gd name="T49" fmla="*/ 16 h 236"/>
                <a:gd name="T50" fmla="*/ 258 w 1174"/>
                <a:gd name="T51" fmla="*/ 12 h 236"/>
                <a:gd name="T52" fmla="*/ 221 w 1174"/>
                <a:gd name="T53" fmla="*/ 8 h 236"/>
                <a:gd name="T54" fmla="*/ 184 w 1174"/>
                <a:gd name="T55" fmla="*/ 6 h 236"/>
                <a:gd name="T56" fmla="*/ 147 w 1174"/>
                <a:gd name="T57" fmla="*/ 2 h 236"/>
                <a:gd name="T58" fmla="*/ 110 w 1174"/>
                <a:gd name="T59" fmla="*/ 2 h 236"/>
                <a:gd name="T60" fmla="*/ 73 w 1174"/>
                <a:gd name="T61" fmla="*/ 0 h 236"/>
                <a:gd name="T62" fmla="*/ 38 w 1174"/>
                <a:gd name="T63" fmla="*/ 0 h 236"/>
                <a:gd name="T64" fmla="*/ 0 w 1174"/>
                <a:gd name="T65" fmla="*/ 2 h 236"/>
                <a:gd name="T66" fmla="*/ 2 w 1174"/>
                <a:gd name="T67" fmla="*/ 8 h 236"/>
                <a:gd name="T68" fmla="*/ 6 w 1174"/>
                <a:gd name="T69" fmla="*/ 21 h 236"/>
                <a:gd name="T70" fmla="*/ 12 w 1174"/>
                <a:gd name="T71" fmla="*/ 37 h 236"/>
                <a:gd name="T72" fmla="*/ 20 w 1174"/>
                <a:gd name="T73" fmla="*/ 43 h 236"/>
                <a:gd name="T74" fmla="*/ 92 w 1174"/>
                <a:gd name="T75" fmla="*/ 53 h 236"/>
                <a:gd name="T76" fmla="*/ 166 w 1174"/>
                <a:gd name="T77" fmla="*/ 60 h 236"/>
                <a:gd name="T78" fmla="*/ 239 w 1174"/>
                <a:gd name="T79" fmla="*/ 70 h 236"/>
                <a:gd name="T80" fmla="*/ 313 w 1174"/>
                <a:gd name="T81" fmla="*/ 78 h 236"/>
                <a:gd name="T82" fmla="*/ 385 w 1174"/>
                <a:gd name="T83" fmla="*/ 86 h 236"/>
                <a:gd name="T84" fmla="*/ 458 w 1174"/>
                <a:gd name="T85" fmla="*/ 94 h 236"/>
                <a:gd name="T86" fmla="*/ 530 w 1174"/>
                <a:gd name="T87" fmla="*/ 103 h 236"/>
                <a:gd name="T88" fmla="*/ 602 w 1174"/>
                <a:gd name="T89" fmla="*/ 113 h 236"/>
                <a:gd name="T90" fmla="*/ 674 w 1174"/>
                <a:gd name="T91" fmla="*/ 123 h 236"/>
                <a:gd name="T92" fmla="*/ 747 w 1174"/>
                <a:gd name="T93" fmla="*/ 135 h 236"/>
                <a:gd name="T94" fmla="*/ 819 w 1174"/>
                <a:gd name="T95" fmla="*/ 146 h 236"/>
                <a:gd name="T96" fmla="*/ 889 w 1174"/>
                <a:gd name="T97" fmla="*/ 160 h 236"/>
                <a:gd name="T98" fmla="*/ 962 w 1174"/>
                <a:gd name="T99" fmla="*/ 176 h 236"/>
                <a:gd name="T100" fmla="*/ 1032 w 1174"/>
                <a:gd name="T101" fmla="*/ 193 h 236"/>
                <a:gd name="T102" fmla="*/ 1104 w 1174"/>
                <a:gd name="T103" fmla="*/ 215 h 236"/>
                <a:gd name="T104" fmla="*/ 1174 w 1174"/>
                <a:gd name="T105" fmla="*/ 236 h 236"/>
                <a:gd name="T106" fmla="*/ 1173 w 1174"/>
                <a:gd name="T107" fmla="*/ 232 h 236"/>
                <a:gd name="T108" fmla="*/ 1171 w 1174"/>
                <a:gd name="T109" fmla="*/ 224 h 236"/>
                <a:gd name="T110" fmla="*/ 1169 w 1174"/>
                <a:gd name="T111" fmla="*/ 219 h 236"/>
                <a:gd name="T112" fmla="*/ 1165 w 1174"/>
                <a:gd name="T113" fmla="*/ 215 h 236"/>
                <a:gd name="T114" fmla="*/ 1165 w 1174"/>
                <a:gd name="T115" fmla="*/ 215 h 2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74"/>
                <a:gd name="T175" fmla="*/ 0 h 236"/>
                <a:gd name="T176" fmla="*/ 1174 w 1174"/>
                <a:gd name="T177" fmla="*/ 236 h 2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74" h="236">
                  <a:moveTo>
                    <a:pt x="1165" y="215"/>
                  </a:moveTo>
                  <a:lnTo>
                    <a:pt x="1130" y="203"/>
                  </a:lnTo>
                  <a:lnTo>
                    <a:pt x="1094" y="189"/>
                  </a:lnTo>
                  <a:lnTo>
                    <a:pt x="1059" y="180"/>
                  </a:lnTo>
                  <a:lnTo>
                    <a:pt x="1022" y="168"/>
                  </a:lnTo>
                  <a:lnTo>
                    <a:pt x="987" y="156"/>
                  </a:lnTo>
                  <a:lnTo>
                    <a:pt x="952" y="146"/>
                  </a:lnTo>
                  <a:lnTo>
                    <a:pt x="915" y="137"/>
                  </a:lnTo>
                  <a:lnTo>
                    <a:pt x="880" y="127"/>
                  </a:lnTo>
                  <a:lnTo>
                    <a:pt x="844" y="119"/>
                  </a:lnTo>
                  <a:lnTo>
                    <a:pt x="807" y="109"/>
                  </a:lnTo>
                  <a:lnTo>
                    <a:pt x="770" y="101"/>
                  </a:lnTo>
                  <a:lnTo>
                    <a:pt x="735" y="94"/>
                  </a:lnTo>
                  <a:lnTo>
                    <a:pt x="698" y="86"/>
                  </a:lnTo>
                  <a:lnTo>
                    <a:pt x="661" y="78"/>
                  </a:lnTo>
                  <a:lnTo>
                    <a:pt x="626" y="72"/>
                  </a:lnTo>
                  <a:lnTo>
                    <a:pt x="588" y="64"/>
                  </a:lnTo>
                  <a:lnTo>
                    <a:pt x="553" y="58"/>
                  </a:lnTo>
                  <a:lnTo>
                    <a:pt x="516" y="51"/>
                  </a:lnTo>
                  <a:lnTo>
                    <a:pt x="481" y="45"/>
                  </a:lnTo>
                  <a:lnTo>
                    <a:pt x="444" y="39"/>
                  </a:lnTo>
                  <a:lnTo>
                    <a:pt x="407" y="33"/>
                  </a:lnTo>
                  <a:lnTo>
                    <a:pt x="370" y="27"/>
                  </a:lnTo>
                  <a:lnTo>
                    <a:pt x="333" y="21"/>
                  </a:lnTo>
                  <a:lnTo>
                    <a:pt x="295" y="16"/>
                  </a:lnTo>
                  <a:lnTo>
                    <a:pt x="258" y="12"/>
                  </a:lnTo>
                  <a:lnTo>
                    <a:pt x="221" y="8"/>
                  </a:lnTo>
                  <a:lnTo>
                    <a:pt x="184" y="6"/>
                  </a:lnTo>
                  <a:lnTo>
                    <a:pt x="147" y="2"/>
                  </a:lnTo>
                  <a:lnTo>
                    <a:pt x="110" y="2"/>
                  </a:lnTo>
                  <a:lnTo>
                    <a:pt x="73" y="0"/>
                  </a:lnTo>
                  <a:lnTo>
                    <a:pt x="38" y="0"/>
                  </a:lnTo>
                  <a:lnTo>
                    <a:pt x="0" y="2"/>
                  </a:lnTo>
                  <a:lnTo>
                    <a:pt x="2" y="8"/>
                  </a:lnTo>
                  <a:lnTo>
                    <a:pt x="6" y="21"/>
                  </a:lnTo>
                  <a:lnTo>
                    <a:pt x="12" y="37"/>
                  </a:lnTo>
                  <a:lnTo>
                    <a:pt x="20" y="43"/>
                  </a:lnTo>
                  <a:lnTo>
                    <a:pt x="92" y="53"/>
                  </a:lnTo>
                  <a:lnTo>
                    <a:pt x="166" y="60"/>
                  </a:lnTo>
                  <a:lnTo>
                    <a:pt x="239" y="70"/>
                  </a:lnTo>
                  <a:lnTo>
                    <a:pt x="313" y="78"/>
                  </a:lnTo>
                  <a:lnTo>
                    <a:pt x="385" y="86"/>
                  </a:lnTo>
                  <a:lnTo>
                    <a:pt x="458" y="94"/>
                  </a:lnTo>
                  <a:lnTo>
                    <a:pt x="530" y="103"/>
                  </a:lnTo>
                  <a:lnTo>
                    <a:pt x="602" y="113"/>
                  </a:lnTo>
                  <a:lnTo>
                    <a:pt x="674" y="123"/>
                  </a:lnTo>
                  <a:lnTo>
                    <a:pt x="747" y="135"/>
                  </a:lnTo>
                  <a:lnTo>
                    <a:pt x="819" y="146"/>
                  </a:lnTo>
                  <a:lnTo>
                    <a:pt x="889" y="160"/>
                  </a:lnTo>
                  <a:lnTo>
                    <a:pt x="962" y="176"/>
                  </a:lnTo>
                  <a:lnTo>
                    <a:pt x="1032" y="193"/>
                  </a:lnTo>
                  <a:lnTo>
                    <a:pt x="1104" y="215"/>
                  </a:lnTo>
                  <a:lnTo>
                    <a:pt x="1174" y="236"/>
                  </a:lnTo>
                  <a:lnTo>
                    <a:pt x="1173" y="232"/>
                  </a:lnTo>
                  <a:lnTo>
                    <a:pt x="1171" y="224"/>
                  </a:lnTo>
                  <a:lnTo>
                    <a:pt x="1169" y="219"/>
                  </a:lnTo>
                  <a:lnTo>
                    <a:pt x="1165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21"/>
            <p:cNvSpPr>
              <a:spLocks/>
            </p:cNvSpPr>
            <p:nvPr/>
          </p:nvSpPr>
          <p:spPr bwMode="auto">
            <a:xfrm>
              <a:off x="4256" y="3262"/>
              <a:ext cx="577" cy="134"/>
            </a:xfrm>
            <a:custGeom>
              <a:avLst/>
              <a:gdLst>
                <a:gd name="T0" fmla="*/ 1144 w 1154"/>
                <a:gd name="T1" fmla="*/ 248 h 268"/>
                <a:gd name="T2" fmla="*/ 1111 w 1154"/>
                <a:gd name="T3" fmla="*/ 235 h 268"/>
                <a:gd name="T4" fmla="*/ 1080 w 1154"/>
                <a:gd name="T5" fmla="*/ 221 h 268"/>
                <a:gd name="T6" fmla="*/ 1047 w 1154"/>
                <a:gd name="T7" fmla="*/ 207 h 268"/>
                <a:gd name="T8" fmla="*/ 1013 w 1154"/>
                <a:gd name="T9" fmla="*/ 194 h 268"/>
                <a:gd name="T10" fmla="*/ 980 w 1154"/>
                <a:gd name="T11" fmla="*/ 182 h 268"/>
                <a:gd name="T12" fmla="*/ 947 w 1154"/>
                <a:gd name="T13" fmla="*/ 170 h 268"/>
                <a:gd name="T14" fmla="*/ 914 w 1154"/>
                <a:gd name="T15" fmla="*/ 158 h 268"/>
                <a:gd name="T16" fmla="*/ 881 w 1154"/>
                <a:gd name="T17" fmla="*/ 147 h 268"/>
                <a:gd name="T18" fmla="*/ 847 w 1154"/>
                <a:gd name="T19" fmla="*/ 137 h 268"/>
                <a:gd name="T20" fmla="*/ 812 w 1154"/>
                <a:gd name="T21" fmla="*/ 127 h 268"/>
                <a:gd name="T22" fmla="*/ 779 w 1154"/>
                <a:gd name="T23" fmla="*/ 117 h 268"/>
                <a:gd name="T24" fmla="*/ 746 w 1154"/>
                <a:gd name="T25" fmla="*/ 108 h 268"/>
                <a:gd name="T26" fmla="*/ 711 w 1154"/>
                <a:gd name="T27" fmla="*/ 98 h 268"/>
                <a:gd name="T28" fmla="*/ 677 w 1154"/>
                <a:gd name="T29" fmla="*/ 90 h 268"/>
                <a:gd name="T30" fmla="*/ 642 w 1154"/>
                <a:gd name="T31" fmla="*/ 82 h 268"/>
                <a:gd name="T32" fmla="*/ 609 w 1154"/>
                <a:gd name="T33" fmla="*/ 74 h 268"/>
                <a:gd name="T34" fmla="*/ 574 w 1154"/>
                <a:gd name="T35" fmla="*/ 67 h 268"/>
                <a:gd name="T36" fmla="*/ 537 w 1154"/>
                <a:gd name="T37" fmla="*/ 59 h 268"/>
                <a:gd name="T38" fmla="*/ 500 w 1154"/>
                <a:gd name="T39" fmla="*/ 51 h 268"/>
                <a:gd name="T40" fmla="*/ 461 w 1154"/>
                <a:gd name="T41" fmla="*/ 43 h 268"/>
                <a:gd name="T42" fmla="*/ 424 w 1154"/>
                <a:gd name="T43" fmla="*/ 35 h 268"/>
                <a:gd name="T44" fmla="*/ 384 w 1154"/>
                <a:gd name="T45" fmla="*/ 30 h 268"/>
                <a:gd name="T46" fmla="*/ 345 w 1154"/>
                <a:gd name="T47" fmla="*/ 22 h 268"/>
                <a:gd name="T48" fmla="*/ 306 w 1154"/>
                <a:gd name="T49" fmla="*/ 16 h 268"/>
                <a:gd name="T50" fmla="*/ 267 w 1154"/>
                <a:gd name="T51" fmla="*/ 12 h 268"/>
                <a:gd name="T52" fmla="*/ 228 w 1154"/>
                <a:gd name="T53" fmla="*/ 6 h 268"/>
                <a:gd name="T54" fmla="*/ 189 w 1154"/>
                <a:gd name="T55" fmla="*/ 4 h 268"/>
                <a:gd name="T56" fmla="*/ 150 w 1154"/>
                <a:gd name="T57" fmla="*/ 2 h 268"/>
                <a:gd name="T58" fmla="*/ 113 w 1154"/>
                <a:gd name="T59" fmla="*/ 0 h 268"/>
                <a:gd name="T60" fmla="*/ 74 w 1154"/>
                <a:gd name="T61" fmla="*/ 2 h 268"/>
                <a:gd name="T62" fmla="*/ 37 w 1154"/>
                <a:gd name="T63" fmla="*/ 4 h 268"/>
                <a:gd name="T64" fmla="*/ 0 w 1154"/>
                <a:gd name="T65" fmla="*/ 8 h 268"/>
                <a:gd name="T66" fmla="*/ 2 w 1154"/>
                <a:gd name="T67" fmla="*/ 16 h 268"/>
                <a:gd name="T68" fmla="*/ 7 w 1154"/>
                <a:gd name="T69" fmla="*/ 31 h 268"/>
                <a:gd name="T70" fmla="*/ 15 w 1154"/>
                <a:gd name="T71" fmla="*/ 47 h 268"/>
                <a:gd name="T72" fmla="*/ 23 w 1154"/>
                <a:gd name="T73" fmla="*/ 55 h 268"/>
                <a:gd name="T74" fmla="*/ 95 w 1154"/>
                <a:gd name="T75" fmla="*/ 57 h 268"/>
                <a:gd name="T76" fmla="*/ 168 w 1154"/>
                <a:gd name="T77" fmla="*/ 61 h 268"/>
                <a:gd name="T78" fmla="*/ 240 w 1154"/>
                <a:gd name="T79" fmla="*/ 67 h 268"/>
                <a:gd name="T80" fmla="*/ 312 w 1154"/>
                <a:gd name="T81" fmla="*/ 72 h 268"/>
                <a:gd name="T82" fmla="*/ 384 w 1154"/>
                <a:gd name="T83" fmla="*/ 80 h 268"/>
                <a:gd name="T84" fmla="*/ 457 w 1154"/>
                <a:gd name="T85" fmla="*/ 90 h 268"/>
                <a:gd name="T86" fmla="*/ 527 w 1154"/>
                <a:gd name="T87" fmla="*/ 100 h 268"/>
                <a:gd name="T88" fmla="*/ 597 w 1154"/>
                <a:gd name="T89" fmla="*/ 113 h 268"/>
                <a:gd name="T90" fmla="*/ 670 w 1154"/>
                <a:gd name="T91" fmla="*/ 127 h 268"/>
                <a:gd name="T92" fmla="*/ 740 w 1154"/>
                <a:gd name="T93" fmla="*/ 143 h 268"/>
                <a:gd name="T94" fmla="*/ 808 w 1154"/>
                <a:gd name="T95" fmla="*/ 158 h 268"/>
                <a:gd name="T96" fmla="*/ 879 w 1154"/>
                <a:gd name="T97" fmla="*/ 178 h 268"/>
                <a:gd name="T98" fmla="*/ 949 w 1154"/>
                <a:gd name="T99" fmla="*/ 197 h 268"/>
                <a:gd name="T100" fmla="*/ 1017 w 1154"/>
                <a:gd name="T101" fmla="*/ 219 h 268"/>
                <a:gd name="T102" fmla="*/ 1086 w 1154"/>
                <a:gd name="T103" fmla="*/ 242 h 268"/>
                <a:gd name="T104" fmla="*/ 1154 w 1154"/>
                <a:gd name="T105" fmla="*/ 268 h 268"/>
                <a:gd name="T106" fmla="*/ 1152 w 1154"/>
                <a:gd name="T107" fmla="*/ 264 h 268"/>
                <a:gd name="T108" fmla="*/ 1150 w 1154"/>
                <a:gd name="T109" fmla="*/ 258 h 268"/>
                <a:gd name="T110" fmla="*/ 1148 w 1154"/>
                <a:gd name="T111" fmla="*/ 252 h 268"/>
                <a:gd name="T112" fmla="*/ 1144 w 1154"/>
                <a:gd name="T113" fmla="*/ 248 h 268"/>
                <a:gd name="T114" fmla="*/ 1144 w 1154"/>
                <a:gd name="T115" fmla="*/ 248 h 2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54"/>
                <a:gd name="T175" fmla="*/ 0 h 268"/>
                <a:gd name="T176" fmla="*/ 1154 w 1154"/>
                <a:gd name="T177" fmla="*/ 268 h 2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54" h="268">
                  <a:moveTo>
                    <a:pt x="1144" y="248"/>
                  </a:moveTo>
                  <a:lnTo>
                    <a:pt x="1111" y="235"/>
                  </a:lnTo>
                  <a:lnTo>
                    <a:pt x="1080" y="221"/>
                  </a:lnTo>
                  <a:lnTo>
                    <a:pt x="1047" y="207"/>
                  </a:lnTo>
                  <a:lnTo>
                    <a:pt x="1013" y="194"/>
                  </a:lnTo>
                  <a:lnTo>
                    <a:pt x="980" y="182"/>
                  </a:lnTo>
                  <a:lnTo>
                    <a:pt x="947" y="170"/>
                  </a:lnTo>
                  <a:lnTo>
                    <a:pt x="914" y="158"/>
                  </a:lnTo>
                  <a:lnTo>
                    <a:pt x="881" y="147"/>
                  </a:lnTo>
                  <a:lnTo>
                    <a:pt x="847" y="137"/>
                  </a:lnTo>
                  <a:lnTo>
                    <a:pt x="812" y="127"/>
                  </a:lnTo>
                  <a:lnTo>
                    <a:pt x="779" y="117"/>
                  </a:lnTo>
                  <a:lnTo>
                    <a:pt x="746" y="108"/>
                  </a:lnTo>
                  <a:lnTo>
                    <a:pt x="711" y="98"/>
                  </a:lnTo>
                  <a:lnTo>
                    <a:pt x="677" y="90"/>
                  </a:lnTo>
                  <a:lnTo>
                    <a:pt x="642" y="82"/>
                  </a:lnTo>
                  <a:lnTo>
                    <a:pt x="609" y="74"/>
                  </a:lnTo>
                  <a:lnTo>
                    <a:pt x="574" y="67"/>
                  </a:lnTo>
                  <a:lnTo>
                    <a:pt x="537" y="59"/>
                  </a:lnTo>
                  <a:lnTo>
                    <a:pt x="500" y="51"/>
                  </a:lnTo>
                  <a:lnTo>
                    <a:pt x="461" y="43"/>
                  </a:lnTo>
                  <a:lnTo>
                    <a:pt x="424" y="35"/>
                  </a:lnTo>
                  <a:lnTo>
                    <a:pt x="384" y="30"/>
                  </a:lnTo>
                  <a:lnTo>
                    <a:pt x="345" y="22"/>
                  </a:lnTo>
                  <a:lnTo>
                    <a:pt x="306" y="16"/>
                  </a:lnTo>
                  <a:lnTo>
                    <a:pt x="267" y="12"/>
                  </a:lnTo>
                  <a:lnTo>
                    <a:pt x="228" y="6"/>
                  </a:lnTo>
                  <a:lnTo>
                    <a:pt x="189" y="4"/>
                  </a:lnTo>
                  <a:lnTo>
                    <a:pt x="150" y="2"/>
                  </a:lnTo>
                  <a:lnTo>
                    <a:pt x="113" y="0"/>
                  </a:lnTo>
                  <a:lnTo>
                    <a:pt x="74" y="2"/>
                  </a:lnTo>
                  <a:lnTo>
                    <a:pt x="37" y="4"/>
                  </a:lnTo>
                  <a:lnTo>
                    <a:pt x="0" y="8"/>
                  </a:lnTo>
                  <a:lnTo>
                    <a:pt x="2" y="16"/>
                  </a:lnTo>
                  <a:lnTo>
                    <a:pt x="7" y="31"/>
                  </a:lnTo>
                  <a:lnTo>
                    <a:pt x="15" y="47"/>
                  </a:lnTo>
                  <a:lnTo>
                    <a:pt x="23" y="55"/>
                  </a:lnTo>
                  <a:lnTo>
                    <a:pt x="95" y="57"/>
                  </a:lnTo>
                  <a:lnTo>
                    <a:pt x="168" y="61"/>
                  </a:lnTo>
                  <a:lnTo>
                    <a:pt x="240" y="67"/>
                  </a:lnTo>
                  <a:lnTo>
                    <a:pt x="312" y="72"/>
                  </a:lnTo>
                  <a:lnTo>
                    <a:pt x="384" y="80"/>
                  </a:lnTo>
                  <a:lnTo>
                    <a:pt x="457" y="90"/>
                  </a:lnTo>
                  <a:lnTo>
                    <a:pt x="527" y="100"/>
                  </a:lnTo>
                  <a:lnTo>
                    <a:pt x="597" y="113"/>
                  </a:lnTo>
                  <a:lnTo>
                    <a:pt x="670" y="127"/>
                  </a:lnTo>
                  <a:lnTo>
                    <a:pt x="740" y="143"/>
                  </a:lnTo>
                  <a:lnTo>
                    <a:pt x="808" y="158"/>
                  </a:lnTo>
                  <a:lnTo>
                    <a:pt x="879" y="178"/>
                  </a:lnTo>
                  <a:lnTo>
                    <a:pt x="949" y="197"/>
                  </a:lnTo>
                  <a:lnTo>
                    <a:pt x="1017" y="219"/>
                  </a:lnTo>
                  <a:lnTo>
                    <a:pt x="1086" y="242"/>
                  </a:lnTo>
                  <a:lnTo>
                    <a:pt x="1154" y="268"/>
                  </a:lnTo>
                  <a:lnTo>
                    <a:pt x="1152" y="264"/>
                  </a:lnTo>
                  <a:lnTo>
                    <a:pt x="1150" y="258"/>
                  </a:lnTo>
                  <a:lnTo>
                    <a:pt x="1148" y="252"/>
                  </a:lnTo>
                  <a:lnTo>
                    <a:pt x="1144" y="2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22"/>
            <p:cNvSpPr>
              <a:spLocks/>
            </p:cNvSpPr>
            <p:nvPr/>
          </p:nvSpPr>
          <p:spPr bwMode="auto">
            <a:xfrm>
              <a:off x="4206" y="3371"/>
              <a:ext cx="585" cy="122"/>
            </a:xfrm>
            <a:custGeom>
              <a:avLst/>
              <a:gdLst>
                <a:gd name="T0" fmla="*/ 1115 w 1170"/>
                <a:gd name="T1" fmla="*/ 221 h 244"/>
                <a:gd name="T2" fmla="*/ 1043 w 1170"/>
                <a:gd name="T3" fmla="*/ 199 h 244"/>
                <a:gd name="T4" fmla="*/ 971 w 1170"/>
                <a:gd name="T5" fmla="*/ 178 h 244"/>
                <a:gd name="T6" fmla="*/ 899 w 1170"/>
                <a:gd name="T7" fmla="*/ 158 h 244"/>
                <a:gd name="T8" fmla="*/ 824 w 1170"/>
                <a:gd name="T9" fmla="*/ 139 h 244"/>
                <a:gd name="T10" fmla="*/ 752 w 1170"/>
                <a:gd name="T11" fmla="*/ 119 h 244"/>
                <a:gd name="T12" fmla="*/ 678 w 1170"/>
                <a:gd name="T13" fmla="*/ 101 h 244"/>
                <a:gd name="T14" fmla="*/ 604 w 1170"/>
                <a:gd name="T15" fmla="*/ 86 h 244"/>
                <a:gd name="T16" fmla="*/ 533 w 1170"/>
                <a:gd name="T17" fmla="*/ 70 h 244"/>
                <a:gd name="T18" fmla="*/ 463 w 1170"/>
                <a:gd name="T19" fmla="*/ 57 h 244"/>
                <a:gd name="T20" fmla="*/ 393 w 1170"/>
                <a:gd name="T21" fmla="*/ 41 h 244"/>
                <a:gd name="T22" fmla="*/ 320 w 1170"/>
                <a:gd name="T23" fmla="*/ 27 h 244"/>
                <a:gd name="T24" fmla="*/ 248 w 1170"/>
                <a:gd name="T25" fmla="*/ 14 h 244"/>
                <a:gd name="T26" fmla="*/ 176 w 1170"/>
                <a:gd name="T27" fmla="*/ 6 h 244"/>
                <a:gd name="T28" fmla="*/ 105 w 1170"/>
                <a:gd name="T29" fmla="*/ 0 h 244"/>
                <a:gd name="T30" fmla="*/ 35 w 1170"/>
                <a:gd name="T31" fmla="*/ 0 h 244"/>
                <a:gd name="T32" fmla="*/ 2 w 1170"/>
                <a:gd name="T33" fmla="*/ 8 h 244"/>
                <a:gd name="T34" fmla="*/ 31 w 1170"/>
                <a:gd name="T35" fmla="*/ 37 h 244"/>
                <a:gd name="T36" fmla="*/ 78 w 1170"/>
                <a:gd name="T37" fmla="*/ 49 h 244"/>
                <a:gd name="T38" fmla="*/ 143 w 1170"/>
                <a:gd name="T39" fmla="*/ 58 h 244"/>
                <a:gd name="T40" fmla="*/ 207 w 1170"/>
                <a:gd name="T41" fmla="*/ 64 h 244"/>
                <a:gd name="T42" fmla="*/ 272 w 1170"/>
                <a:gd name="T43" fmla="*/ 70 h 244"/>
                <a:gd name="T44" fmla="*/ 336 w 1170"/>
                <a:gd name="T45" fmla="*/ 76 h 244"/>
                <a:gd name="T46" fmla="*/ 400 w 1170"/>
                <a:gd name="T47" fmla="*/ 84 h 244"/>
                <a:gd name="T48" fmla="*/ 465 w 1170"/>
                <a:gd name="T49" fmla="*/ 92 h 244"/>
                <a:gd name="T50" fmla="*/ 529 w 1170"/>
                <a:gd name="T51" fmla="*/ 101 h 244"/>
                <a:gd name="T52" fmla="*/ 600 w 1170"/>
                <a:gd name="T53" fmla="*/ 115 h 244"/>
                <a:gd name="T54" fmla="*/ 676 w 1170"/>
                <a:gd name="T55" fmla="*/ 131 h 244"/>
                <a:gd name="T56" fmla="*/ 752 w 1170"/>
                <a:gd name="T57" fmla="*/ 148 h 244"/>
                <a:gd name="T58" fmla="*/ 828 w 1170"/>
                <a:gd name="T59" fmla="*/ 166 h 244"/>
                <a:gd name="T60" fmla="*/ 903 w 1170"/>
                <a:gd name="T61" fmla="*/ 183 h 244"/>
                <a:gd name="T62" fmla="*/ 979 w 1170"/>
                <a:gd name="T63" fmla="*/ 201 h 244"/>
                <a:gd name="T64" fmla="*/ 1055 w 1170"/>
                <a:gd name="T65" fmla="*/ 219 h 244"/>
                <a:gd name="T66" fmla="*/ 1131 w 1170"/>
                <a:gd name="T67" fmla="*/ 236 h 244"/>
                <a:gd name="T68" fmla="*/ 1166 w 1170"/>
                <a:gd name="T69" fmla="*/ 242 h 244"/>
                <a:gd name="T70" fmla="*/ 1156 w 1170"/>
                <a:gd name="T71" fmla="*/ 234 h 244"/>
                <a:gd name="T72" fmla="*/ 1153 w 1170"/>
                <a:gd name="T73" fmla="*/ 230 h 24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70"/>
                <a:gd name="T112" fmla="*/ 0 h 244"/>
                <a:gd name="T113" fmla="*/ 1170 w 1170"/>
                <a:gd name="T114" fmla="*/ 244 h 24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70" h="244">
                  <a:moveTo>
                    <a:pt x="1153" y="230"/>
                  </a:moveTo>
                  <a:lnTo>
                    <a:pt x="1115" y="221"/>
                  </a:lnTo>
                  <a:lnTo>
                    <a:pt x="1080" y="209"/>
                  </a:lnTo>
                  <a:lnTo>
                    <a:pt x="1043" y="199"/>
                  </a:lnTo>
                  <a:lnTo>
                    <a:pt x="1008" y="187"/>
                  </a:lnTo>
                  <a:lnTo>
                    <a:pt x="971" y="178"/>
                  </a:lnTo>
                  <a:lnTo>
                    <a:pt x="934" y="168"/>
                  </a:lnTo>
                  <a:lnTo>
                    <a:pt x="899" y="158"/>
                  </a:lnTo>
                  <a:lnTo>
                    <a:pt x="861" y="148"/>
                  </a:lnTo>
                  <a:lnTo>
                    <a:pt x="824" y="139"/>
                  </a:lnTo>
                  <a:lnTo>
                    <a:pt x="789" y="129"/>
                  </a:lnTo>
                  <a:lnTo>
                    <a:pt x="752" y="119"/>
                  </a:lnTo>
                  <a:lnTo>
                    <a:pt x="715" y="111"/>
                  </a:lnTo>
                  <a:lnTo>
                    <a:pt x="678" y="101"/>
                  </a:lnTo>
                  <a:lnTo>
                    <a:pt x="641" y="94"/>
                  </a:lnTo>
                  <a:lnTo>
                    <a:pt x="604" y="86"/>
                  </a:lnTo>
                  <a:lnTo>
                    <a:pt x="567" y="78"/>
                  </a:lnTo>
                  <a:lnTo>
                    <a:pt x="533" y="70"/>
                  </a:lnTo>
                  <a:lnTo>
                    <a:pt x="498" y="64"/>
                  </a:lnTo>
                  <a:lnTo>
                    <a:pt x="463" y="57"/>
                  </a:lnTo>
                  <a:lnTo>
                    <a:pt x="428" y="49"/>
                  </a:lnTo>
                  <a:lnTo>
                    <a:pt x="393" y="41"/>
                  </a:lnTo>
                  <a:lnTo>
                    <a:pt x="357" y="33"/>
                  </a:lnTo>
                  <a:lnTo>
                    <a:pt x="320" y="27"/>
                  </a:lnTo>
                  <a:lnTo>
                    <a:pt x="285" y="19"/>
                  </a:lnTo>
                  <a:lnTo>
                    <a:pt x="248" y="14"/>
                  </a:lnTo>
                  <a:lnTo>
                    <a:pt x="213" y="10"/>
                  </a:lnTo>
                  <a:lnTo>
                    <a:pt x="176" y="6"/>
                  </a:lnTo>
                  <a:lnTo>
                    <a:pt x="141" y="2"/>
                  </a:lnTo>
                  <a:lnTo>
                    <a:pt x="105" y="0"/>
                  </a:lnTo>
                  <a:lnTo>
                    <a:pt x="70" y="0"/>
                  </a:lnTo>
                  <a:lnTo>
                    <a:pt x="35" y="0"/>
                  </a:lnTo>
                  <a:lnTo>
                    <a:pt x="0" y="2"/>
                  </a:lnTo>
                  <a:lnTo>
                    <a:pt x="2" y="8"/>
                  </a:lnTo>
                  <a:lnTo>
                    <a:pt x="16" y="23"/>
                  </a:lnTo>
                  <a:lnTo>
                    <a:pt x="31" y="37"/>
                  </a:lnTo>
                  <a:lnTo>
                    <a:pt x="45" y="45"/>
                  </a:lnTo>
                  <a:lnTo>
                    <a:pt x="78" y="49"/>
                  </a:lnTo>
                  <a:lnTo>
                    <a:pt x="109" y="55"/>
                  </a:lnTo>
                  <a:lnTo>
                    <a:pt x="143" y="58"/>
                  </a:lnTo>
                  <a:lnTo>
                    <a:pt x="174" y="62"/>
                  </a:lnTo>
                  <a:lnTo>
                    <a:pt x="207" y="64"/>
                  </a:lnTo>
                  <a:lnTo>
                    <a:pt x="238" y="68"/>
                  </a:lnTo>
                  <a:lnTo>
                    <a:pt x="272" y="70"/>
                  </a:lnTo>
                  <a:lnTo>
                    <a:pt x="305" y="74"/>
                  </a:lnTo>
                  <a:lnTo>
                    <a:pt x="336" y="76"/>
                  </a:lnTo>
                  <a:lnTo>
                    <a:pt x="369" y="80"/>
                  </a:lnTo>
                  <a:lnTo>
                    <a:pt x="400" y="84"/>
                  </a:lnTo>
                  <a:lnTo>
                    <a:pt x="434" y="88"/>
                  </a:lnTo>
                  <a:lnTo>
                    <a:pt x="465" y="92"/>
                  </a:lnTo>
                  <a:lnTo>
                    <a:pt x="498" y="96"/>
                  </a:lnTo>
                  <a:lnTo>
                    <a:pt x="529" y="101"/>
                  </a:lnTo>
                  <a:lnTo>
                    <a:pt x="563" y="107"/>
                  </a:lnTo>
                  <a:lnTo>
                    <a:pt x="600" y="115"/>
                  </a:lnTo>
                  <a:lnTo>
                    <a:pt x="639" y="123"/>
                  </a:lnTo>
                  <a:lnTo>
                    <a:pt x="676" y="131"/>
                  </a:lnTo>
                  <a:lnTo>
                    <a:pt x="715" y="140"/>
                  </a:lnTo>
                  <a:lnTo>
                    <a:pt x="752" y="148"/>
                  </a:lnTo>
                  <a:lnTo>
                    <a:pt x="789" y="156"/>
                  </a:lnTo>
                  <a:lnTo>
                    <a:pt x="828" y="166"/>
                  </a:lnTo>
                  <a:lnTo>
                    <a:pt x="865" y="174"/>
                  </a:lnTo>
                  <a:lnTo>
                    <a:pt x="903" y="183"/>
                  </a:lnTo>
                  <a:lnTo>
                    <a:pt x="942" y="191"/>
                  </a:lnTo>
                  <a:lnTo>
                    <a:pt x="979" y="201"/>
                  </a:lnTo>
                  <a:lnTo>
                    <a:pt x="1018" y="209"/>
                  </a:lnTo>
                  <a:lnTo>
                    <a:pt x="1055" y="219"/>
                  </a:lnTo>
                  <a:lnTo>
                    <a:pt x="1094" y="226"/>
                  </a:lnTo>
                  <a:lnTo>
                    <a:pt x="1131" y="236"/>
                  </a:lnTo>
                  <a:lnTo>
                    <a:pt x="1170" y="244"/>
                  </a:lnTo>
                  <a:lnTo>
                    <a:pt x="1166" y="242"/>
                  </a:lnTo>
                  <a:lnTo>
                    <a:pt x="1162" y="238"/>
                  </a:lnTo>
                  <a:lnTo>
                    <a:pt x="1156" y="234"/>
                  </a:lnTo>
                  <a:lnTo>
                    <a:pt x="1153" y="2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23"/>
            <p:cNvSpPr>
              <a:spLocks/>
            </p:cNvSpPr>
            <p:nvPr/>
          </p:nvSpPr>
          <p:spPr bwMode="auto">
            <a:xfrm>
              <a:off x="4165" y="3462"/>
              <a:ext cx="585" cy="123"/>
            </a:xfrm>
            <a:custGeom>
              <a:avLst/>
              <a:gdLst>
                <a:gd name="T0" fmla="*/ 1115 w 1170"/>
                <a:gd name="T1" fmla="*/ 221 h 246"/>
                <a:gd name="T2" fmla="*/ 1043 w 1170"/>
                <a:gd name="T3" fmla="*/ 200 h 246"/>
                <a:gd name="T4" fmla="*/ 971 w 1170"/>
                <a:gd name="T5" fmla="*/ 178 h 246"/>
                <a:gd name="T6" fmla="*/ 899 w 1170"/>
                <a:gd name="T7" fmla="*/ 159 h 246"/>
                <a:gd name="T8" fmla="*/ 824 w 1170"/>
                <a:gd name="T9" fmla="*/ 139 h 246"/>
                <a:gd name="T10" fmla="*/ 752 w 1170"/>
                <a:gd name="T11" fmla="*/ 120 h 246"/>
                <a:gd name="T12" fmla="*/ 678 w 1170"/>
                <a:gd name="T13" fmla="*/ 102 h 246"/>
                <a:gd name="T14" fmla="*/ 604 w 1170"/>
                <a:gd name="T15" fmla="*/ 86 h 246"/>
                <a:gd name="T16" fmla="*/ 533 w 1170"/>
                <a:gd name="T17" fmla="*/ 73 h 246"/>
                <a:gd name="T18" fmla="*/ 463 w 1170"/>
                <a:gd name="T19" fmla="*/ 57 h 246"/>
                <a:gd name="T20" fmla="*/ 393 w 1170"/>
                <a:gd name="T21" fmla="*/ 41 h 246"/>
                <a:gd name="T22" fmla="*/ 320 w 1170"/>
                <a:gd name="T23" fmla="*/ 28 h 246"/>
                <a:gd name="T24" fmla="*/ 248 w 1170"/>
                <a:gd name="T25" fmla="*/ 16 h 246"/>
                <a:gd name="T26" fmla="*/ 176 w 1170"/>
                <a:gd name="T27" fmla="*/ 6 h 246"/>
                <a:gd name="T28" fmla="*/ 105 w 1170"/>
                <a:gd name="T29" fmla="*/ 2 h 246"/>
                <a:gd name="T30" fmla="*/ 35 w 1170"/>
                <a:gd name="T31" fmla="*/ 2 h 246"/>
                <a:gd name="T32" fmla="*/ 2 w 1170"/>
                <a:gd name="T33" fmla="*/ 10 h 246"/>
                <a:gd name="T34" fmla="*/ 31 w 1170"/>
                <a:gd name="T35" fmla="*/ 38 h 246"/>
                <a:gd name="T36" fmla="*/ 78 w 1170"/>
                <a:gd name="T37" fmla="*/ 51 h 246"/>
                <a:gd name="T38" fmla="*/ 143 w 1170"/>
                <a:gd name="T39" fmla="*/ 59 h 246"/>
                <a:gd name="T40" fmla="*/ 207 w 1170"/>
                <a:gd name="T41" fmla="*/ 67 h 246"/>
                <a:gd name="T42" fmla="*/ 271 w 1170"/>
                <a:gd name="T43" fmla="*/ 73 h 246"/>
                <a:gd name="T44" fmla="*/ 336 w 1170"/>
                <a:gd name="T45" fmla="*/ 79 h 246"/>
                <a:gd name="T46" fmla="*/ 400 w 1170"/>
                <a:gd name="T47" fmla="*/ 86 h 246"/>
                <a:gd name="T48" fmla="*/ 465 w 1170"/>
                <a:gd name="T49" fmla="*/ 94 h 246"/>
                <a:gd name="T50" fmla="*/ 529 w 1170"/>
                <a:gd name="T51" fmla="*/ 104 h 246"/>
                <a:gd name="T52" fmla="*/ 600 w 1170"/>
                <a:gd name="T53" fmla="*/ 118 h 246"/>
                <a:gd name="T54" fmla="*/ 676 w 1170"/>
                <a:gd name="T55" fmla="*/ 133 h 246"/>
                <a:gd name="T56" fmla="*/ 752 w 1170"/>
                <a:gd name="T57" fmla="*/ 151 h 246"/>
                <a:gd name="T58" fmla="*/ 828 w 1170"/>
                <a:gd name="T59" fmla="*/ 168 h 246"/>
                <a:gd name="T60" fmla="*/ 902 w 1170"/>
                <a:gd name="T61" fmla="*/ 186 h 246"/>
                <a:gd name="T62" fmla="*/ 979 w 1170"/>
                <a:gd name="T63" fmla="*/ 204 h 246"/>
                <a:gd name="T64" fmla="*/ 1055 w 1170"/>
                <a:gd name="T65" fmla="*/ 221 h 246"/>
                <a:gd name="T66" fmla="*/ 1131 w 1170"/>
                <a:gd name="T67" fmla="*/ 239 h 246"/>
                <a:gd name="T68" fmla="*/ 1166 w 1170"/>
                <a:gd name="T69" fmla="*/ 245 h 246"/>
                <a:gd name="T70" fmla="*/ 1156 w 1170"/>
                <a:gd name="T71" fmla="*/ 237 h 246"/>
                <a:gd name="T72" fmla="*/ 1153 w 1170"/>
                <a:gd name="T73" fmla="*/ 233 h 2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70"/>
                <a:gd name="T112" fmla="*/ 0 h 246"/>
                <a:gd name="T113" fmla="*/ 1170 w 1170"/>
                <a:gd name="T114" fmla="*/ 246 h 2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70" h="246">
                  <a:moveTo>
                    <a:pt x="1153" y="233"/>
                  </a:moveTo>
                  <a:lnTo>
                    <a:pt x="1115" y="221"/>
                  </a:lnTo>
                  <a:lnTo>
                    <a:pt x="1080" y="211"/>
                  </a:lnTo>
                  <a:lnTo>
                    <a:pt x="1043" y="200"/>
                  </a:lnTo>
                  <a:lnTo>
                    <a:pt x="1008" y="190"/>
                  </a:lnTo>
                  <a:lnTo>
                    <a:pt x="971" y="178"/>
                  </a:lnTo>
                  <a:lnTo>
                    <a:pt x="934" y="168"/>
                  </a:lnTo>
                  <a:lnTo>
                    <a:pt x="899" y="159"/>
                  </a:lnTo>
                  <a:lnTo>
                    <a:pt x="861" y="149"/>
                  </a:lnTo>
                  <a:lnTo>
                    <a:pt x="824" y="139"/>
                  </a:lnTo>
                  <a:lnTo>
                    <a:pt x="789" y="129"/>
                  </a:lnTo>
                  <a:lnTo>
                    <a:pt x="752" y="120"/>
                  </a:lnTo>
                  <a:lnTo>
                    <a:pt x="715" y="112"/>
                  </a:lnTo>
                  <a:lnTo>
                    <a:pt x="678" y="102"/>
                  </a:lnTo>
                  <a:lnTo>
                    <a:pt x="641" y="94"/>
                  </a:lnTo>
                  <a:lnTo>
                    <a:pt x="604" y="86"/>
                  </a:lnTo>
                  <a:lnTo>
                    <a:pt x="566" y="79"/>
                  </a:lnTo>
                  <a:lnTo>
                    <a:pt x="533" y="73"/>
                  </a:lnTo>
                  <a:lnTo>
                    <a:pt x="498" y="65"/>
                  </a:lnTo>
                  <a:lnTo>
                    <a:pt x="463" y="57"/>
                  </a:lnTo>
                  <a:lnTo>
                    <a:pt x="428" y="49"/>
                  </a:lnTo>
                  <a:lnTo>
                    <a:pt x="393" y="41"/>
                  </a:lnTo>
                  <a:lnTo>
                    <a:pt x="357" y="36"/>
                  </a:lnTo>
                  <a:lnTo>
                    <a:pt x="320" y="28"/>
                  </a:lnTo>
                  <a:lnTo>
                    <a:pt x="285" y="22"/>
                  </a:lnTo>
                  <a:lnTo>
                    <a:pt x="248" y="16"/>
                  </a:lnTo>
                  <a:lnTo>
                    <a:pt x="213" y="10"/>
                  </a:lnTo>
                  <a:lnTo>
                    <a:pt x="176" y="6"/>
                  </a:lnTo>
                  <a:lnTo>
                    <a:pt x="141" y="4"/>
                  </a:lnTo>
                  <a:lnTo>
                    <a:pt x="105" y="2"/>
                  </a:lnTo>
                  <a:lnTo>
                    <a:pt x="70" y="0"/>
                  </a:lnTo>
                  <a:lnTo>
                    <a:pt x="35" y="2"/>
                  </a:lnTo>
                  <a:lnTo>
                    <a:pt x="0" y="4"/>
                  </a:lnTo>
                  <a:lnTo>
                    <a:pt x="2" y="10"/>
                  </a:lnTo>
                  <a:lnTo>
                    <a:pt x="16" y="24"/>
                  </a:lnTo>
                  <a:lnTo>
                    <a:pt x="31" y="38"/>
                  </a:lnTo>
                  <a:lnTo>
                    <a:pt x="45" y="45"/>
                  </a:lnTo>
                  <a:lnTo>
                    <a:pt x="78" y="51"/>
                  </a:lnTo>
                  <a:lnTo>
                    <a:pt x="109" y="55"/>
                  </a:lnTo>
                  <a:lnTo>
                    <a:pt x="143" y="59"/>
                  </a:lnTo>
                  <a:lnTo>
                    <a:pt x="174" y="63"/>
                  </a:lnTo>
                  <a:lnTo>
                    <a:pt x="207" y="67"/>
                  </a:lnTo>
                  <a:lnTo>
                    <a:pt x="238" y="71"/>
                  </a:lnTo>
                  <a:lnTo>
                    <a:pt x="271" y="73"/>
                  </a:lnTo>
                  <a:lnTo>
                    <a:pt x="305" y="77"/>
                  </a:lnTo>
                  <a:lnTo>
                    <a:pt x="336" y="79"/>
                  </a:lnTo>
                  <a:lnTo>
                    <a:pt x="369" y="82"/>
                  </a:lnTo>
                  <a:lnTo>
                    <a:pt x="400" y="86"/>
                  </a:lnTo>
                  <a:lnTo>
                    <a:pt x="434" y="90"/>
                  </a:lnTo>
                  <a:lnTo>
                    <a:pt x="465" y="94"/>
                  </a:lnTo>
                  <a:lnTo>
                    <a:pt x="498" y="98"/>
                  </a:lnTo>
                  <a:lnTo>
                    <a:pt x="529" y="104"/>
                  </a:lnTo>
                  <a:lnTo>
                    <a:pt x="563" y="110"/>
                  </a:lnTo>
                  <a:lnTo>
                    <a:pt x="600" y="118"/>
                  </a:lnTo>
                  <a:lnTo>
                    <a:pt x="639" y="125"/>
                  </a:lnTo>
                  <a:lnTo>
                    <a:pt x="676" y="133"/>
                  </a:lnTo>
                  <a:lnTo>
                    <a:pt x="715" y="143"/>
                  </a:lnTo>
                  <a:lnTo>
                    <a:pt x="752" y="151"/>
                  </a:lnTo>
                  <a:lnTo>
                    <a:pt x="789" y="159"/>
                  </a:lnTo>
                  <a:lnTo>
                    <a:pt x="828" y="168"/>
                  </a:lnTo>
                  <a:lnTo>
                    <a:pt x="865" y="176"/>
                  </a:lnTo>
                  <a:lnTo>
                    <a:pt x="902" y="186"/>
                  </a:lnTo>
                  <a:lnTo>
                    <a:pt x="942" y="194"/>
                  </a:lnTo>
                  <a:lnTo>
                    <a:pt x="979" y="204"/>
                  </a:lnTo>
                  <a:lnTo>
                    <a:pt x="1018" y="211"/>
                  </a:lnTo>
                  <a:lnTo>
                    <a:pt x="1055" y="221"/>
                  </a:lnTo>
                  <a:lnTo>
                    <a:pt x="1094" y="229"/>
                  </a:lnTo>
                  <a:lnTo>
                    <a:pt x="1131" y="239"/>
                  </a:lnTo>
                  <a:lnTo>
                    <a:pt x="1170" y="246"/>
                  </a:lnTo>
                  <a:lnTo>
                    <a:pt x="1166" y="245"/>
                  </a:lnTo>
                  <a:lnTo>
                    <a:pt x="1162" y="241"/>
                  </a:lnTo>
                  <a:lnTo>
                    <a:pt x="1156" y="237"/>
                  </a:lnTo>
                  <a:lnTo>
                    <a:pt x="1153" y="2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24"/>
            <p:cNvSpPr>
              <a:spLocks/>
            </p:cNvSpPr>
            <p:nvPr/>
          </p:nvSpPr>
          <p:spPr bwMode="auto">
            <a:xfrm>
              <a:off x="4393" y="2311"/>
              <a:ext cx="389" cy="172"/>
            </a:xfrm>
            <a:custGeom>
              <a:avLst/>
              <a:gdLst>
                <a:gd name="T0" fmla="*/ 35 w 780"/>
                <a:gd name="T1" fmla="*/ 109 h 343"/>
                <a:gd name="T2" fmla="*/ 67 w 780"/>
                <a:gd name="T3" fmla="*/ 78 h 343"/>
                <a:gd name="T4" fmla="*/ 102 w 780"/>
                <a:gd name="T5" fmla="*/ 50 h 343"/>
                <a:gd name="T6" fmla="*/ 135 w 780"/>
                <a:gd name="T7" fmla="*/ 33 h 343"/>
                <a:gd name="T8" fmla="*/ 156 w 780"/>
                <a:gd name="T9" fmla="*/ 33 h 343"/>
                <a:gd name="T10" fmla="*/ 125 w 780"/>
                <a:gd name="T11" fmla="*/ 82 h 343"/>
                <a:gd name="T12" fmla="*/ 68 w 780"/>
                <a:gd name="T13" fmla="*/ 171 h 343"/>
                <a:gd name="T14" fmla="*/ 39 w 780"/>
                <a:gd name="T15" fmla="*/ 269 h 343"/>
                <a:gd name="T16" fmla="*/ 72 w 780"/>
                <a:gd name="T17" fmla="*/ 328 h 343"/>
                <a:gd name="T18" fmla="*/ 133 w 780"/>
                <a:gd name="T19" fmla="*/ 312 h 343"/>
                <a:gd name="T20" fmla="*/ 180 w 780"/>
                <a:gd name="T21" fmla="*/ 277 h 343"/>
                <a:gd name="T22" fmla="*/ 209 w 780"/>
                <a:gd name="T23" fmla="*/ 248 h 343"/>
                <a:gd name="T24" fmla="*/ 236 w 780"/>
                <a:gd name="T25" fmla="*/ 218 h 343"/>
                <a:gd name="T26" fmla="*/ 272 w 780"/>
                <a:gd name="T27" fmla="*/ 187 h 343"/>
                <a:gd name="T28" fmla="*/ 301 w 780"/>
                <a:gd name="T29" fmla="*/ 187 h 343"/>
                <a:gd name="T30" fmla="*/ 319 w 780"/>
                <a:gd name="T31" fmla="*/ 226 h 343"/>
                <a:gd name="T32" fmla="*/ 338 w 780"/>
                <a:gd name="T33" fmla="*/ 261 h 343"/>
                <a:gd name="T34" fmla="*/ 371 w 780"/>
                <a:gd name="T35" fmla="*/ 287 h 343"/>
                <a:gd name="T36" fmla="*/ 428 w 780"/>
                <a:gd name="T37" fmla="*/ 292 h 343"/>
                <a:gd name="T38" fmla="*/ 492 w 780"/>
                <a:gd name="T39" fmla="*/ 302 h 343"/>
                <a:gd name="T40" fmla="*/ 533 w 780"/>
                <a:gd name="T41" fmla="*/ 324 h 343"/>
                <a:gd name="T42" fmla="*/ 584 w 780"/>
                <a:gd name="T43" fmla="*/ 326 h 343"/>
                <a:gd name="T44" fmla="*/ 668 w 780"/>
                <a:gd name="T45" fmla="*/ 328 h 343"/>
                <a:gd name="T46" fmla="*/ 752 w 780"/>
                <a:gd name="T47" fmla="*/ 337 h 343"/>
                <a:gd name="T48" fmla="*/ 772 w 780"/>
                <a:gd name="T49" fmla="*/ 335 h 343"/>
                <a:gd name="T50" fmla="*/ 729 w 780"/>
                <a:gd name="T51" fmla="*/ 320 h 343"/>
                <a:gd name="T52" fmla="*/ 614 w 780"/>
                <a:gd name="T53" fmla="*/ 312 h 343"/>
                <a:gd name="T54" fmla="*/ 504 w 780"/>
                <a:gd name="T55" fmla="*/ 294 h 343"/>
                <a:gd name="T56" fmla="*/ 449 w 780"/>
                <a:gd name="T57" fmla="*/ 269 h 343"/>
                <a:gd name="T58" fmla="*/ 403 w 780"/>
                <a:gd name="T59" fmla="*/ 265 h 343"/>
                <a:gd name="T60" fmla="*/ 367 w 780"/>
                <a:gd name="T61" fmla="*/ 248 h 343"/>
                <a:gd name="T62" fmla="*/ 344 w 780"/>
                <a:gd name="T63" fmla="*/ 212 h 343"/>
                <a:gd name="T64" fmla="*/ 305 w 780"/>
                <a:gd name="T65" fmla="*/ 166 h 343"/>
                <a:gd name="T66" fmla="*/ 244 w 780"/>
                <a:gd name="T67" fmla="*/ 179 h 343"/>
                <a:gd name="T68" fmla="*/ 194 w 780"/>
                <a:gd name="T69" fmla="*/ 218 h 343"/>
                <a:gd name="T70" fmla="*/ 168 w 780"/>
                <a:gd name="T71" fmla="*/ 246 h 343"/>
                <a:gd name="T72" fmla="*/ 143 w 780"/>
                <a:gd name="T73" fmla="*/ 273 h 343"/>
                <a:gd name="T74" fmla="*/ 115 w 780"/>
                <a:gd name="T75" fmla="*/ 300 h 343"/>
                <a:gd name="T76" fmla="*/ 88 w 780"/>
                <a:gd name="T77" fmla="*/ 304 h 343"/>
                <a:gd name="T78" fmla="*/ 67 w 780"/>
                <a:gd name="T79" fmla="*/ 277 h 343"/>
                <a:gd name="T80" fmla="*/ 76 w 780"/>
                <a:gd name="T81" fmla="*/ 226 h 343"/>
                <a:gd name="T82" fmla="*/ 98 w 780"/>
                <a:gd name="T83" fmla="*/ 177 h 343"/>
                <a:gd name="T84" fmla="*/ 152 w 780"/>
                <a:gd name="T85" fmla="*/ 105 h 343"/>
                <a:gd name="T86" fmla="*/ 192 w 780"/>
                <a:gd name="T87" fmla="*/ 33 h 343"/>
                <a:gd name="T88" fmla="*/ 137 w 780"/>
                <a:gd name="T89" fmla="*/ 0 h 343"/>
                <a:gd name="T90" fmla="*/ 59 w 780"/>
                <a:gd name="T91" fmla="*/ 48 h 343"/>
                <a:gd name="T92" fmla="*/ 0 w 780"/>
                <a:gd name="T93" fmla="*/ 115 h 343"/>
                <a:gd name="T94" fmla="*/ 14 w 780"/>
                <a:gd name="T95" fmla="*/ 128 h 3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0"/>
                <a:gd name="T145" fmla="*/ 0 h 343"/>
                <a:gd name="T146" fmla="*/ 780 w 780"/>
                <a:gd name="T147" fmla="*/ 343 h 3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0" h="343">
                  <a:moveTo>
                    <a:pt x="16" y="130"/>
                  </a:moveTo>
                  <a:lnTo>
                    <a:pt x="26" y="119"/>
                  </a:lnTo>
                  <a:lnTo>
                    <a:pt x="35" y="109"/>
                  </a:lnTo>
                  <a:lnTo>
                    <a:pt x="47" y="97"/>
                  </a:lnTo>
                  <a:lnTo>
                    <a:pt x="57" y="87"/>
                  </a:lnTo>
                  <a:lnTo>
                    <a:pt x="67" y="78"/>
                  </a:lnTo>
                  <a:lnTo>
                    <a:pt x="78" y="68"/>
                  </a:lnTo>
                  <a:lnTo>
                    <a:pt x="90" y="58"/>
                  </a:lnTo>
                  <a:lnTo>
                    <a:pt x="102" y="50"/>
                  </a:lnTo>
                  <a:lnTo>
                    <a:pt x="111" y="45"/>
                  </a:lnTo>
                  <a:lnTo>
                    <a:pt x="123" y="39"/>
                  </a:lnTo>
                  <a:lnTo>
                    <a:pt x="135" y="33"/>
                  </a:lnTo>
                  <a:lnTo>
                    <a:pt x="147" y="31"/>
                  </a:lnTo>
                  <a:lnTo>
                    <a:pt x="152" y="29"/>
                  </a:lnTo>
                  <a:lnTo>
                    <a:pt x="156" y="33"/>
                  </a:lnTo>
                  <a:lnTo>
                    <a:pt x="154" y="43"/>
                  </a:lnTo>
                  <a:lnTo>
                    <a:pt x="143" y="58"/>
                  </a:lnTo>
                  <a:lnTo>
                    <a:pt x="125" y="82"/>
                  </a:lnTo>
                  <a:lnTo>
                    <a:pt x="106" y="109"/>
                  </a:lnTo>
                  <a:lnTo>
                    <a:pt x="86" y="138"/>
                  </a:lnTo>
                  <a:lnTo>
                    <a:pt x="68" y="171"/>
                  </a:lnTo>
                  <a:lnTo>
                    <a:pt x="53" y="205"/>
                  </a:lnTo>
                  <a:lnTo>
                    <a:pt x="43" y="236"/>
                  </a:lnTo>
                  <a:lnTo>
                    <a:pt x="39" y="269"/>
                  </a:lnTo>
                  <a:lnTo>
                    <a:pt x="45" y="298"/>
                  </a:lnTo>
                  <a:lnTo>
                    <a:pt x="57" y="318"/>
                  </a:lnTo>
                  <a:lnTo>
                    <a:pt x="72" y="328"/>
                  </a:lnTo>
                  <a:lnTo>
                    <a:pt x="92" y="328"/>
                  </a:lnTo>
                  <a:lnTo>
                    <a:pt x="111" y="322"/>
                  </a:lnTo>
                  <a:lnTo>
                    <a:pt x="133" y="312"/>
                  </a:lnTo>
                  <a:lnTo>
                    <a:pt x="151" y="300"/>
                  </a:lnTo>
                  <a:lnTo>
                    <a:pt x="168" y="287"/>
                  </a:lnTo>
                  <a:lnTo>
                    <a:pt x="180" y="277"/>
                  </a:lnTo>
                  <a:lnTo>
                    <a:pt x="190" y="267"/>
                  </a:lnTo>
                  <a:lnTo>
                    <a:pt x="199" y="257"/>
                  </a:lnTo>
                  <a:lnTo>
                    <a:pt x="209" y="248"/>
                  </a:lnTo>
                  <a:lnTo>
                    <a:pt x="219" y="238"/>
                  </a:lnTo>
                  <a:lnTo>
                    <a:pt x="227" y="228"/>
                  </a:lnTo>
                  <a:lnTo>
                    <a:pt x="236" y="218"/>
                  </a:lnTo>
                  <a:lnTo>
                    <a:pt x="246" y="209"/>
                  </a:lnTo>
                  <a:lnTo>
                    <a:pt x="256" y="199"/>
                  </a:lnTo>
                  <a:lnTo>
                    <a:pt x="272" y="187"/>
                  </a:lnTo>
                  <a:lnTo>
                    <a:pt x="283" y="181"/>
                  </a:lnTo>
                  <a:lnTo>
                    <a:pt x="293" y="181"/>
                  </a:lnTo>
                  <a:lnTo>
                    <a:pt x="301" y="187"/>
                  </a:lnTo>
                  <a:lnTo>
                    <a:pt x="307" y="197"/>
                  </a:lnTo>
                  <a:lnTo>
                    <a:pt x="313" y="209"/>
                  </a:lnTo>
                  <a:lnTo>
                    <a:pt x="319" y="226"/>
                  </a:lnTo>
                  <a:lnTo>
                    <a:pt x="328" y="244"/>
                  </a:lnTo>
                  <a:lnTo>
                    <a:pt x="334" y="253"/>
                  </a:lnTo>
                  <a:lnTo>
                    <a:pt x="338" y="261"/>
                  </a:lnTo>
                  <a:lnTo>
                    <a:pt x="346" y="269"/>
                  </a:lnTo>
                  <a:lnTo>
                    <a:pt x="354" y="277"/>
                  </a:lnTo>
                  <a:lnTo>
                    <a:pt x="371" y="287"/>
                  </a:lnTo>
                  <a:lnTo>
                    <a:pt x="389" y="292"/>
                  </a:lnTo>
                  <a:lnTo>
                    <a:pt x="408" y="294"/>
                  </a:lnTo>
                  <a:lnTo>
                    <a:pt x="428" y="292"/>
                  </a:lnTo>
                  <a:lnTo>
                    <a:pt x="449" y="294"/>
                  </a:lnTo>
                  <a:lnTo>
                    <a:pt x="471" y="296"/>
                  </a:lnTo>
                  <a:lnTo>
                    <a:pt x="492" y="302"/>
                  </a:lnTo>
                  <a:lnTo>
                    <a:pt x="514" y="316"/>
                  </a:lnTo>
                  <a:lnTo>
                    <a:pt x="524" y="320"/>
                  </a:lnTo>
                  <a:lnTo>
                    <a:pt x="533" y="324"/>
                  </a:lnTo>
                  <a:lnTo>
                    <a:pt x="545" y="326"/>
                  </a:lnTo>
                  <a:lnTo>
                    <a:pt x="557" y="326"/>
                  </a:lnTo>
                  <a:lnTo>
                    <a:pt x="584" y="326"/>
                  </a:lnTo>
                  <a:lnTo>
                    <a:pt x="614" y="326"/>
                  </a:lnTo>
                  <a:lnTo>
                    <a:pt x="641" y="328"/>
                  </a:lnTo>
                  <a:lnTo>
                    <a:pt x="668" y="328"/>
                  </a:lnTo>
                  <a:lnTo>
                    <a:pt x="696" y="332"/>
                  </a:lnTo>
                  <a:lnTo>
                    <a:pt x="723" y="333"/>
                  </a:lnTo>
                  <a:lnTo>
                    <a:pt x="752" y="337"/>
                  </a:lnTo>
                  <a:lnTo>
                    <a:pt x="780" y="343"/>
                  </a:lnTo>
                  <a:lnTo>
                    <a:pt x="776" y="341"/>
                  </a:lnTo>
                  <a:lnTo>
                    <a:pt x="772" y="335"/>
                  </a:lnTo>
                  <a:lnTo>
                    <a:pt x="766" y="330"/>
                  </a:lnTo>
                  <a:lnTo>
                    <a:pt x="762" y="328"/>
                  </a:lnTo>
                  <a:lnTo>
                    <a:pt x="729" y="320"/>
                  </a:lnTo>
                  <a:lnTo>
                    <a:pt x="692" y="316"/>
                  </a:lnTo>
                  <a:lnTo>
                    <a:pt x="653" y="314"/>
                  </a:lnTo>
                  <a:lnTo>
                    <a:pt x="614" y="312"/>
                  </a:lnTo>
                  <a:lnTo>
                    <a:pt x="574" y="308"/>
                  </a:lnTo>
                  <a:lnTo>
                    <a:pt x="537" y="304"/>
                  </a:lnTo>
                  <a:lnTo>
                    <a:pt x="504" y="294"/>
                  </a:lnTo>
                  <a:lnTo>
                    <a:pt x="477" y="281"/>
                  </a:lnTo>
                  <a:lnTo>
                    <a:pt x="463" y="273"/>
                  </a:lnTo>
                  <a:lnTo>
                    <a:pt x="449" y="269"/>
                  </a:lnTo>
                  <a:lnTo>
                    <a:pt x="436" y="269"/>
                  </a:lnTo>
                  <a:lnTo>
                    <a:pt x="420" y="267"/>
                  </a:lnTo>
                  <a:lnTo>
                    <a:pt x="403" y="265"/>
                  </a:lnTo>
                  <a:lnTo>
                    <a:pt x="387" y="261"/>
                  </a:lnTo>
                  <a:lnTo>
                    <a:pt x="375" y="255"/>
                  </a:lnTo>
                  <a:lnTo>
                    <a:pt x="367" y="248"/>
                  </a:lnTo>
                  <a:lnTo>
                    <a:pt x="358" y="238"/>
                  </a:lnTo>
                  <a:lnTo>
                    <a:pt x="352" y="226"/>
                  </a:lnTo>
                  <a:lnTo>
                    <a:pt x="344" y="212"/>
                  </a:lnTo>
                  <a:lnTo>
                    <a:pt x="336" y="197"/>
                  </a:lnTo>
                  <a:lnTo>
                    <a:pt x="322" y="175"/>
                  </a:lnTo>
                  <a:lnTo>
                    <a:pt x="305" y="166"/>
                  </a:lnTo>
                  <a:lnTo>
                    <a:pt x="285" y="164"/>
                  </a:lnTo>
                  <a:lnTo>
                    <a:pt x="266" y="169"/>
                  </a:lnTo>
                  <a:lnTo>
                    <a:pt x="244" y="179"/>
                  </a:lnTo>
                  <a:lnTo>
                    <a:pt x="225" y="191"/>
                  </a:lnTo>
                  <a:lnTo>
                    <a:pt x="207" y="205"/>
                  </a:lnTo>
                  <a:lnTo>
                    <a:pt x="194" y="218"/>
                  </a:lnTo>
                  <a:lnTo>
                    <a:pt x="186" y="228"/>
                  </a:lnTo>
                  <a:lnTo>
                    <a:pt x="176" y="236"/>
                  </a:lnTo>
                  <a:lnTo>
                    <a:pt x="168" y="246"/>
                  </a:lnTo>
                  <a:lnTo>
                    <a:pt x="160" y="253"/>
                  </a:lnTo>
                  <a:lnTo>
                    <a:pt x="151" y="263"/>
                  </a:lnTo>
                  <a:lnTo>
                    <a:pt x="143" y="273"/>
                  </a:lnTo>
                  <a:lnTo>
                    <a:pt x="133" y="281"/>
                  </a:lnTo>
                  <a:lnTo>
                    <a:pt x="125" y="291"/>
                  </a:lnTo>
                  <a:lnTo>
                    <a:pt x="115" y="300"/>
                  </a:lnTo>
                  <a:lnTo>
                    <a:pt x="106" y="304"/>
                  </a:lnTo>
                  <a:lnTo>
                    <a:pt x="96" y="306"/>
                  </a:lnTo>
                  <a:lnTo>
                    <a:pt x="88" y="304"/>
                  </a:lnTo>
                  <a:lnTo>
                    <a:pt x="80" y="300"/>
                  </a:lnTo>
                  <a:lnTo>
                    <a:pt x="72" y="291"/>
                  </a:lnTo>
                  <a:lnTo>
                    <a:pt x="67" y="277"/>
                  </a:lnTo>
                  <a:lnTo>
                    <a:pt x="61" y="261"/>
                  </a:lnTo>
                  <a:lnTo>
                    <a:pt x="68" y="244"/>
                  </a:lnTo>
                  <a:lnTo>
                    <a:pt x="76" y="226"/>
                  </a:lnTo>
                  <a:lnTo>
                    <a:pt x="84" y="209"/>
                  </a:lnTo>
                  <a:lnTo>
                    <a:pt x="90" y="191"/>
                  </a:lnTo>
                  <a:lnTo>
                    <a:pt x="98" y="177"/>
                  </a:lnTo>
                  <a:lnTo>
                    <a:pt x="113" y="156"/>
                  </a:lnTo>
                  <a:lnTo>
                    <a:pt x="133" y="132"/>
                  </a:lnTo>
                  <a:lnTo>
                    <a:pt x="152" y="105"/>
                  </a:lnTo>
                  <a:lnTo>
                    <a:pt x="170" y="78"/>
                  </a:lnTo>
                  <a:lnTo>
                    <a:pt x="186" y="54"/>
                  </a:lnTo>
                  <a:lnTo>
                    <a:pt x="192" y="33"/>
                  </a:lnTo>
                  <a:lnTo>
                    <a:pt x="188" y="19"/>
                  </a:lnTo>
                  <a:lnTo>
                    <a:pt x="164" y="2"/>
                  </a:lnTo>
                  <a:lnTo>
                    <a:pt x="137" y="0"/>
                  </a:lnTo>
                  <a:lnTo>
                    <a:pt x="111" y="7"/>
                  </a:lnTo>
                  <a:lnTo>
                    <a:pt x="84" y="25"/>
                  </a:lnTo>
                  <a:lnTo>
                    <a:pt x="59" y="48"/>
                  </a:lnTo>
                  <a:lnTo>
                    <a:pt x="35" y="72"/>
                  </a:lnTo>
                  <a:lnTo>
                    <a:pt x="16" y="95"/>
                  </a:lnTo>
                  <a:lnTo>
                    <a:pt x="0" y="115"/>
                  </a:lnTo>
                  <a:lnTo>
                    <a:pt x="2" y="119"/>
                  </a:lnTo>
                  <a:lnTo>
                    <a:pt x="8" y="123"/>
                  </a:lnTo>
                  <a:lnTo>
                    <a:pt x="14" y="128"/>
                  </a:lnTo>
                  <a:lnTo>
                    <a:pt x="16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25"/>
            <p:cNvSpPr>
              <a:spLocks/>
            </p:cNvSpPr>
            <p:nvPr/>
          </p:nvSpPr>
          <p:spPr bwMode="auto">
            <a:xfrm>
              <a:off x="4942" y="2219"/>
              <a:ext cx="692" cy="1903"/>
            </a:xfrm>
            <a:custGeom>
              <a:avLst/>
              <a:gdLst>
                <a:gd name="T0" fmla="*/ 1289 w 1383"/>
                <a:gd name="T1" fmla="*/ 80 h 3807"/>
                <a:gd name="T2" fmla="*/ 1147 w 1383"/>
                <a:gd name="T3" fmla="*/ 258 h 3807"/>
                <a:gd name="T4" fmla="*/ 1041 w 1383"/>
                <a:gd name="T5" fmla="*/ 455 h 3807"/>
                <a:gd name="T6" fmla="*/ 967 w 1383"/>
                <a:gd name="T7" fmla="*/ 664 h 3807"/>
                <a:gd name="T8" fmla="*/ 918 w 1383"/>
                <a:gd name="T9" fmla="*/ 885 h 3807"/>
                <a:gd name="T10" fmla="*/ 887 w 1383"/>
                <a:gd name="T11" fmla="*/ 1109 h 3807"/>
                <a:gd name="T12" fmla="*/ 869 w 1383"/>
                <a:gd name="T13" fmla="*/ 1338 h 3807"/>
                <a:gd name="T14" fmla="*/ 858 w 1383"/>
                <a:gd name="T15" fmla="*/ 1566 h 3807"/>
                <a:gd name="T16" fmla="*/ 848 w 1383"/>
                <a:gd name="T17" fmla="*/ 1814 h 3807"/>
                <a:gd name="T18" fmla="*/ 824 w 1383"/>
                <a:gd name="T19" fmla="*/ 2089 h 3807"/>
                <a:gd name="T20" fmla="*/ 785 w 1383"/>
                <a:gd name="T21" fmla="*/ 2361 h 3807"/>
                <a:gd name="T22" fmla="*/ 725 w 1383"/>
                <a:gd name="T23" fmla="*/ 2630 h 3807"/>
                <a:gd name="T24" fmla="*/ 658 w 1383"/>
                <a:gd name="T25" fmla="*/ 2837 h 3807"/>
                <a:gd name="T26" fmla="*/ 596 w 1383"/>
                <a:gd name="T27" fmla="*/ 2979 h 3807"/>
                <a:gd name="T28" fmla="*/ 522 w 1383"/>
                <a:gd name="T29" fmla="*/ 3116 h 3807"/>
                <a:gd name="T30" fmla="*/ 434 w 1383"/>
                <a:gd name="T31" fmla="*/ 3245 h 3807"/>
                <a:gd name="T32" fmla="*/ 365 w 1383"/>
                <a:gd name="T33" fmla="*/ 3335 h 3807"/>
                <a:gd name="T34" fmla="*/ 316 w 1383"/>
                <a:gd name="T35" fmla="*/ 3388 h 3807"/>
                <a:gd name="T36" fmla="*/ 268 w 1383"/>
                <a:gd name="T37" fmla="*/ 3440 h 3807"/>
                <a:gd name="T38" fmla="*/ 215 w 1383"/>
                <a:gd name="T39" fmla="*/ 3491 h 3807"/>
                <a:gd name="T40" fmla="*/ 164 w 1383"/>
                <a:gd name="T41" fmla="*/ 3542 h 3807"/>
                <a:gd name="T42" fmla="*/ 113 w 1383"/>
                <a:gd name="T43" fmla="*/ 3594 h 3807"/>
                <a:gd name="T44" fmla="*/ 66 w 1383"/>
                <a:gd name="T45" fmla="*/ 3647 h 3807"/>
                <a:gd name="T46" fmla="*/ 21 w 1383"/>
                <a:gd name="T47" fmla="*/ 3702 h 3807"/>
                <a:gd name="T48" fmla="*/ 0 w 1383"/>
                <a:gd name="T49" fmla="*/ 3741 h 3807"/>
                <a:gd name="T50" fmla="*/ 10 w 1383"/>
                <a:gd name="T51" fmla="*/ 3766 h 3807"/>
                <a:gd name="T52" fmla="*/ 29 w 1383"/>
                <a:gd name="T53" fmla="*/ 3794 h 3807"/>
                <a:gd name="T54" fmla="*/ 51 w 1383"/>
                <a:gd name="T55" fmla="*/ 3807 h 3807"/>
                <a:gd name="T56" fmla="*/ 84 w 1383"/>
                <a:gd name="T57" fmla="*/ 3790 h 3807"/>
                <a:gd name="T58" fmla="*/ 135 w 1383"/>
                <a:gd name="T59" fmla="*/ 3749 h 3807"/>
                <a:gd name="T60" fmla="*/ 182 w 1383"/>
                <a:gd name="T61" fmla="*/ 3704 h 3807"/>
                <a:gd name="T62" fmla="*/ 228 w 1383"/>
                <a:gd name="T63" fmla="*/ 3655 h 3807"/>
                <a:gd name="T64" fmla="*/ 273 w 1383"/>
                <a:gd name="T65" fmla="*/ 3604 h 3807"/>
                <a:gd name="T66" fmla="*/ 316 w 1383"/>
                <a:gd name="T67" fmla="*/ 3552 h 3807"/>
                <a:gd name="T68" fmla="*/ 357 w 1383"/>
                <a:gd name="T69" fmla="*/ 3501 h 3807"/>
                <a:gd name="T70" fmla="*/ 398 w 1383"/>
                <a:gd name="T71" fmla="*/ 3450 h 3807"/>
                <a:gd name="T72" fmla="*/ 461 w 1383"/>
                <a:gd name="T73" fmla="*/ 3370 h 3807"/>
                <a:gd name="T74" fmla="*/ 539 w 1383"/>
                <a:gd name="T75" fmla="*/ 3257 h 3807"/>
                <a:gd name="T76" fmla="*/ 607 w 1383"/>
                <a:gd name="T77" fmla="*/ 3138 h 3807"/>
                <a:gd name="T78" fmla="*/ 666 w 1383"/>
                <a:gd name="T79" fmla="*/ 3013 h 3807"/>
                <a:gd name="T80" fmla="*/ 738 w 1383"/>
                <a:gd name="T81" fmla="*/ 2814 h 3807"/>
                <a:gd name="T82" fmla="*/ 807 w 1383"/>
                <a:gd name="T83" fmla="*/ 2532 h 3807"/>
                <a:gd name="T84" fmla="*/ 848 w 1383"/>
                <a:gd name="T85" fmla="*/ 2243 h 3807"/>
                <a:gd name="T86" fmla="*/ 867 w 1383"/>
                <a:gd name="T87" fmla="*/ 1954 h 3807"/>
                <a:gd name="T88" fmla="*/ 875 w 1383"/>
                <a:gd name="T89" fmla="*/ 1693 h 3807"/>
                <a:gd name="T90" fmla="*/ 883 w 1383"/>
                <a:gd name="T91" fmla="*/ 1451 h 3807"/>
                <a:gd name="T92" fmla="*/ 895 w 1383"/>
                <a:gd name="T93" fmla="*/ 1207 h 3807"/>
                <a:gd name="T94" fmla="*/ 920 w 1383"/>
                <a:gd name="T95" fmla="*/ 965 h 3807"/>
                <a:gd name="T96" fmla="*/ 965 w 1383"/>
                <a:gd name="T97" fmla="*/ 728 h 3807"/>
                <a:gd name="T98" fmla="*/ 1037 w 1383"/>
                <a:gd name="T99" fmla="*/ 502 h 3807"/>
                <a:gd name="T100" fmla="*/ 1145 w 1383"/>
                <a:gd name="T101" fmla="*/ 289 h 3807"/>
                <a:gd name="T102" fmla="*/ 1291 w 1383"/>
                <a:gd name="T103" fmla="*/ 98 h 3807"/>
                <a:gd name="T104" fmla="*/ 1381 w 1383"/>
                <a:gd name="T105" fmla="*/ 8 h 3807"/>
                <a:gd name="T106" fmla="*/ 1377 w 1383"/>
                <a:gd name="T107" fmla="*/ 2 h 3807"/>
                <a:gd name="T108" fmla="*/ 1375 w 1383"/>
                <a:gd name="T109" fmla="*/ 0 h 38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83"/>
                <a:gd name="T166" fmla="*/ 0 h 3807"/>
                <a:gd name="T167" fmla="*/ 1383 w 1383"/>
                <a:gd name="T168" fmla="*/ 3807 h 38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83" h="3807">
                  <a:moveTo>
                    <a:pt x="1375" y="0"/>
                  </a:moveTo>
                  <a:lnTo>
                    <a:pt x="1289" y="80"/>
                  </a:lnTo>
                  <a:lnTo>
                    <a:pt x="1213" y="168"/>
                  </a:lnTo>
                  <a:lnTo>
                    <a:pt x="1147" y="258"/>
                  </a:lnTo>
                  <a:lnTo>
                    <a:pt x="1090" y="354"/>
                  </a:lnTo>
                  <a:lnTo>
                    <a:pt x="1041" y="455"/>
                  </a:lnTo>
                  <a:lnTo>
                    <a:pt x="1000" y="559"/>
                  </a:lnTo>
                  <a:lnTo>
                    <a:pt x="967" y="664"/>
                  </a:lnTo>
                  <a:lnTo>
                    <a:pt x="940" y="773"/>
                  </a:lnTo>
                  <a:lnTo>
                    <a:pt x="918" y="885"/>
                  </a:lnTo>
                  <a:lnTo>
                    <a:pt x="900" y="996"/>
                  </a:lnTo>
                  <a:lnTo>
                    <a:pt x="887" y="1109"/>
                  </a:lnTo>
                  <a:lnTo>
                    <a:pt x="875" y="1224"/>
                  </a:lnTo>
                  <a:lnTo>
                    <a:pt x="869" y="1338"/>
                  </a:lnTo>
                  <a:lnTo>
                    <a:pt x="863" y="1453"/>
                  </a:lnTo>
                  <a:lnTo>
                    <a:pt x="858" y="1566"/>
                  </a:lnTo>
                  <a:lnTo>
                    <a:pt x="854" y="1677"/>
                  </a:lnTo>
                  <a:lnTo>
                    <a:pt x="848" y="1814"/>
                  </a:lnTo>
                  <a:lnTo>
                    <a:pt x="838" y="1951"/>
                  </a:lnTo>
                  <a:lnTo>
                    <a:pt x="824" y="2089"/>
                  </a:lnTo>
                  <a:lnTo>
                    <a:pt x="807" y="2226"/>
                  </a:lnTo>
                  <a:lnTo>
                    <a:pt x="785" y="2361"/>
                  </a:lnTo>
                  <a:lnTo>
                    <a:pt x="758" y="2495"/>
                  </a:lnTo>
                  <a:lnTo>
                    <a:pt x="725" y="2630"/>
                  </a:lnTo>
                  <a:lnTo>
                    <a:pt x="686" y="2763"/>
                  </a:lnTo>
                  <a:lnTo>
                    <a:pt x="658" y="2837"/>
                  </a:lnTo>
                  <a:lnTo>
                    <a:pt x="629" y="2909"/>
                  </a:lnTo>
                  <a:lnTo>
                    <a:pt x="596" y="2979"/>
                  </a:lnTo>
                  <a:lnTo>
                    <a:pt x="561" y="3048"/>
                  </a:lnTo>
                  <a:lnTo>
                    <a:pt x="522" y="3116"/>
                  </a:lnTo>
                  <a:lnTo>
                    <a:pt x="479" y="3181"/>
                  </a:lnTo>
                  <a:lnTo>
                    <a:pt x="434" y="3245"/>
                  </a:lnTo>
                  <a:lnTo>
                    <a:pt x="387" y="3307"/>
                  </a:lnTo>
                  <a:lnTo>
                    <a:pt x="365" y="3335"/>
                  </a:lnTo>
                  <a:lnTo>
                    <a:pt x="342" y="3362"/>
                  </a:lnTo>
                  <a:lnTo>
                    <a:pt x="316" y="3388"/>
                  </a:lnTo>
                  <a:lnTo>
                    <a:pt x="293" y="3415"/>
                  </a:lnTo>
                  <a:lnTo>
                    <a:pt x="268" y="3440"/>
                  </a:lnTo>
                  <a:lnTo>
                    <a:pt x="242" y="3466"/>
                  </a:lnTo>
                  <a:lnTo>
                    <a:pt x="215" y="3491"/>
                  </a:lnTo>
                  <a:lnTo>
                    <a:pt x="189" y="3516"/>
                  </a:lnTo>
                  <a:lnTo>
                    <a:pt x="164" y="3542"/>
                  </a:lnTo>
                  <a:lnTo>
                    <a:pt x="139" y="3569"/>
                  </a:lnTo>
                  <a:lnTo>
                    <a:pt x="113" y="3594"/>
                  </a:lnTo>
                  <a:lnTo>
                    <a:pt x="90" y="3620"/>
                  </a:lnTo>
                  <a:lnTo>
                    <a:pt x="66" y="3647"/>
                  </a:lnTo>
                  <a:lnTo>
                    <a:pt x="43" y="3675"/>
                  </a:lnTo>
                  <a:lnTo>
                    <a:pt x="21" y="3702"/>
                  </a:lnTo>
                  <a:lnTo>
                    <a:pt x="2" y="3731"/>
                  </a:lnTo>
                  <a:lnTo>
                    <a:pt x="0" y="3741"/>
                  </a:lnTo>
                  <a:lnTo>
                    <a:pt x="4" y="3753"/>
                  </a:lnTo>
                  <a:lnTo>
                    <a:pt x="10" y="3766"/>
                  </a:lnTo>
                  <a:lnTo>
                    <a:pt x="19" y="3780"/>
                  </a:lnTo>
                  <a:lnTo>
                    <a:pt x="29" y="3794"/>
                  </a:lnTo>
                  <a:lnTo>
                    <a:pt x="39" y="3803"/>
                  </a:lnTo>
                  <a:lnTo>
                    <a:pt x="51" y="3807"/>
                  </a:lnTo>
                  <a:lnTo>
                    <a:pt x="59" y="3807"/>
                  </a:lnTo>
                  <a:lnTo>
                    <a:pt x="84" y="3790"/>
                  </a:lnTo>
                  <a:lnTo>
                    <a:pt x="109" y="3770"/>
                  </a:lnTo>
                  <a:lnTo>
                    <a:pt x="135" y="3749"/>
                  </a:lnTo>
                  <a:lnTo>
                    <a:pt x="158" y="3727"/>
                  </a:lnTo>
                  <a:lnTo>
                    <a:pt x="182" y="3704"/>
                  </a:lnTo>
                  <a:lnTo>
                    <a:pt x="205" y="3680"/>
                  </a:lnTo>
                  <a:lnTo>
                    <a:pt x="228" y="3655"/>
                  </a:lnTo>
                  <a:lnTo>
                    <a:pt x="252" y="3630"/>
                  </a:lnTo>
                  <a:lnTo>
                    <a:pt x="273" y="3604"/>
                  </a:lnTo>
                  <a:lnTo>
                    <a:pt x="295" y="3579"/>
                  </a:lnTo>
                  <a:lnTo>
                    <a:pt x="316" y="3552"/>
                  </a:lnTo>
                  <a:lnTo>
                    <a:pt x="338" y="3526"/>
                  </a:lnTo>
                  <a:lnTo>
                    <a:pt x="357" y="3501"/>
                  </a:lnTo>
                  <a:lnTo>
                    <a:pt x="379" y="3473"/>
                  </a:lnTo>
                  <a:lnTo>
                    <a:pt x="398" y="3450"/>
                  </a:lnTo>
                  <a:lnTo>
                    <a:pt x="418" y="3425"/>
                  </a:lnTo>
                  <a:lnTo>
                    <a:pt x="461" y="3370"/>
                  </a:lnTo>
                  <a:lnTo>
                    <a:pt x="500" y="3313"/>
                  </a:lnTo>
                  <a:lnTo>
                    <a:pt x="539" y="3257"/>
                  </a:lnTo>
                  <a:lnTo>
                    <a:pt x="574" y="3198"/>
                  </a:lnTo>
                  <a:lnTo>
                    <a:pt x="607" y="3138"/>
                  </a:lnTo>
                  <a:lnTo>
                    <a:pt x="637" y="3075"/>
                  </a:lnTo>
                  <a:lnTo>
                    <a:pt x="666" y="3013"/>
                  </a:lnTo>
                  <a:lnTo>
                    <a:pt x="691" y="2948"/>
                  </a:lnTo>
                  <a:lnTo>
                    <a:pt x="738" y="2814"/>
                  </a:lnTo>
                  <a:lnTo>
                    <a:pt x="777" y="2675"/>
                  </a:lnTo>
                  <a:lnTo>
                    <a:pt x="807" y="2532"/>
                  </a:lnTo>
                  <a:lnTo>
                    <a:pt x="830" y="2388"/>
                  </a:lnTo>
                  <a:lnTo>
                    <a:pt x="848" y="2243"/>
                  </a:lnTo>
                  <a:lnTo>
                    <a:pt x="859" y="2099"/>
                  </a:lnTo>
                  <a:lnTo>
                    <a:pt x="867" y="1954"/>
                  </a:lnTo>
                  <a:lnTo>
                    <a:pt x="873" y="1812"/>
                  </a:lnTo>
                  <a:lnTo>
                    <a:pt x="875" y="1693"/>
                  </a:lnTo>
                  <a:lnTo>
                    <a:pt x="879" y="1574"/>
                  </a:lnTo>
                  <a:lnTo>
                    <a:pt x="883" y="1451"/>
                  </a:lnTo>
                  <a:lnTo>
                    <a:pt x="887" y="1330"/>
                  </a:lnTo>
                  <a:lnTo>
                    <a:pt x="895" y="1207"/>
                  </a:lnTo>
                  <a:lnTo>
                    <a:pt x="904" y="1086"/>
                  </a:lnTo>
                  <a:lnTo>
                    <a:pt x="920" y="965"/>
                  </a:lnTo>
                  <a:lnTo>
                    <a:pt x="940" y="846"/>
                  </a:lnTo>
                  <a:lnTo>
                    <a:pt x="965" y="728"/>
                  </a:lnTo>
                  <a:lnTo>
                    <a:pt x="998" y="613"/>
                  </a:lnTo>
                  <a:lnTo>
                    <a:pt x="1037" y="502"/>
                  </a:lnTo>
                  <a:lnTo>
                    <a:pt x="1086" y="395"/>
                  </a:lnTo>
                  <a:lnTo>
                    <a:pt x="1145" y="289"/>
                  </a:lnTo>
                  <a:lnTo>
                    <a:pt x="1213" y="191"/>
                  </a:lnTo>
                  <a:lnTo>
                    <a:pt x="1291" y="98"/>
                  </a:lnTo>
                  <a:lnTo>
                    <a:pt x="1383" y="10"/>
                  </a:lnTo>
                  <a:lnTo>
                    <a:pt x="1381" y="8"/>
                  </a:lnTo>
                  <a:lnTo>
                    <a:pt x="1379" y="4"/>
                  </a:lnTo>
                  <a:lnTo>
                    <a:pt x="1377" y="2"/>
                  </a:lnTo>
                  <a:lnTo>
                    <a:pt x="13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Supplies – Needed Daily!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78486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See </a:t>
            </a:r>
            <a:r>
              <a:rPr lang="en-US" sz="3200" i="1" dirty="0" smtClean="0"/>
              <a:t>Materials Needed Daily </a:t>
            </a:r>
            <a:r>
              <a:rPr lang="en-US" sz="3200" dirty="0" smtClean="0"/>
              <a:t>section of your syllabus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Notice you do </a:t>
            </a:r>
            <a:r>
              <a:rPr lang="en-US" sz="3200" b="1" i="1" dirty="0" smtClean="0"/>
              <a:t>not</a:t>
            </a:r>
            <a:r>
              <a:rPr lang="en-US" sz="3200" dirty="0" smtClean="0"/>
              <a:t> need your textbook daily. We will keep them in the classroom. </a:t>
            </a:r>
          </a:p>
        </p:txBody>
      </p:sp>
      <p:grpSp>
        <p:nvGrpSpPr>
          <p:cNvPr id="8196" name="Group 39"/>
          <p:cNvGrpSpPr>
            <a:grpSpLocks noChangeAspect="1"/>
          </p:cNvGrpSpPr>
          <p:nvPr/>
        </p:nvGrpSpPr>
        <p:grpSpPr bwMode="auto">
          <a:xfrm>
            <a:off x="5715000" y="4571502"/>
            <a:ext cx="2473907" cy="2271713"/>
            <a:chOff x="2880" y="1596"/>
            <a:chExt cx="2544" cy="2278"/>
          </a:xfrm>
        </p:grpSpPr>
        <p:sp>
          <p:nvSpPr>
            <p:cNvPr id="8197" name="AutoShape 38"/>
            <p:cNvSpPr>
              <a:spLocks noChangeAspect="1" noChangeArrowheads="1" noTextEdit="1"/>
            </p:cNvSpPr>
            <p:nvPr/>
          </p:nvSpPr>
          <p:spPr bwMode="auto">
            <a:xfrm>
              <a:off x="2880" y="1596"/>
              <a:ext cx="2544" cy="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Freeform 40"/>
            <p:cNvSpPr>
              <a:spLocks/>
            </p:cNvSpPr>
            <p:nvPr/>
          </p:nvSpPr>
          <p:spPr bwMode="auto">
            <a:xfrm>
              <a:off x="4318" y="1865"/>
              <a:ext cx="868" cy="440"/>
            </a:xfrm>
            <a:custGeom>
              <a:avLst/>
              <a:gdLst>
                <a:gd name="T0" fmla="*/ 33 w 868"/>
                <a:gd name="T1" fmla="*/ 16 h 440"/>
                <a:gd name="T2" fmla="*/ 89 w 868"/>
                <a:gd name="T3" fmla="*/ 39 h 440"/>
                <a:gd name="T4" fmla="*/ 143 w 868"/>
                <a:gd name="T5" fmla="*/ 63 h 440"/>
                <a:gd name="T6" fmla="*/ 198 w 868"/>
                <a:gd name="T7" fmla="*/ 87 h 440"/>
                <a:gd name="T8" fmla="*/ 253 w 868"/>
                <a:gd name="T9" fmla="*/ 114 h 440"/>
                <a:gd name="T10" fmla="*/ 307 w 868"/>
                <a:gd name="T11" fmla="*/ 141 h 440"/>
                <a:gd name="T12" fmla="*/ 362 w 868"/>
                <a:gd name="T13" fmla="*/ 167 h 440"/>
                <a:gd name="T14" fmla="*/ 416 w 868"/>
                <a:gd name="T15" fmla="*/ 195 h 440"/>
                <a:gd name="T16" fmla="*/ 469 w 868"/>
                <a:gd name="T17" fmla="*/ 223 h 440"/>
                <a:gd name="T18" fmla="*/ 523 w 868"/>
                <a:gd name="T19" fmla="*/ 252 h 440"/>
                <a:gd name="T20" fmla="*/ 576 w 868"/>
                <a:gd name="T21" fmla="*/ 280 h 440"/>
                <a:gd name="T22" fmla="*/ 629 w 868"/>
                <a:gd name="T23" fmla="*/ 309 h 440"/>
                <a:gd name="T24" fmla="*/ 682 w 868"/>
                <a:gd name="T25" fmla="*/ 339 h 440"/>
                <a:gd name="T26" fmla="*/ 736 w 868"/>
                <a:gd name="T27" fmla="*/ 368 h 440"/>
                <a:gd name="T28" fmla="*/ 789 w 868"/>
                <a:gd name="T29" fmla="*/ 397 h 440"/>
                <a:gd name="T30" fmla="*/ 841 w 868"/>
                <a:gd name="T31" fmla="*/ 426 h 440"/>
                <a:gd name="T32" fmla="*/ 868 w 868"/>
                <a:gd name="T33" fmla="*/ 439 h 440"/>
                <a:gd name="T34" fmla="*/ 859 w 868"/>
                <a:gd name="T35" fmla="*/ 427 h 440"/>
                <a:gd name="T36" fmla="*/ 830 w 868"/>
                <a:gd name="T37" fmla="*/ 411 h 440"/>
                <a:gd name="T38" fmla="*/ 778 w 868"/>
                <a:gd name="T39" fmla="*/ 382 h 440"/>
                <a:gd name="T40" fmla="*/ 724 w 868"/>
                <a:gd name="T41" fmla="*/ 354 h 440"/>
                <a:gd name="T42" fmla="*/ 672 w 868"/>
                <a:gd name="T43" fmla="*/ 325 h 440"/>
                <a:gd name="T44" fmla="*/ 620 w 868"/>
                <a:gd name="T45" fmla="*/ 297 h 440"/>
                <a:gd name="T46" fmla="*/ 567 w 868"/>
                <a:gd name="T47" fmla="*/ 268 h 440"/>
                <a:gd name="T48" fmla="*/ 514 w 868"/>
                <a:gd name="T49" fmla="*/ 240 h 440"/>
                <a:gd name="T50" fmla="*/ 460 w 868"/>
                <a:gd name="T51" fmla="*/ 212 h 440"/>
                <a:gd name="T52" fmla="*/ 407 w 868"/>
                <a:gd name="T53" fmla="*/ 185 h 440"/>
                <a:gd name="T54" fmla="*/ 354 w 868"/>
                <a:gd name="T55" fmla="*/ 158 h 440"/>
                <a:gd name="T56" fmla="*/ 299 w 868"/>
                <a:gd name="T57" fmla="*/ 132 h 440"/>
                <a:gd name="T58" fmla="*/ 246 w 868"/>
                <a:gd name="T59" fmla="*/ 106 h 440"/>
                <a:gd name="T60" fmla="*/ 192 w 868"/>
                <a:gd name="T61" fmla="*/ 81 h 440"/>
                <a:gd name="T62" fmla="*/ 137 w 868"/>
                <a:gd name="T63" fmla="*/ 57 h 440"/>
                <a:gd name="T64" fmla="*/ 83 w 868"/>
                <a:gd name="T65" fmla="*/ 33 h 440"/>
                <a:gd name="T66" fmla="*/ 28 w 868"/>
                <a:gd name="T67" fmla="*/ 11 h 440"/>
                <a:gd name="T68" fmla="*/ 1 w 868"/>
                <a:gd name="T69" fmla="*/ 1 h 440"/>
                <a:gd name="T70" fmla="*/ 4 w 868"/>
                <a:gd name="T71" fmla="*/ 5 h 440"/>
                <a:gd name="T72" fmla="*/ 5 w 868"/>
                <a:gd name="T73" fmla="*/ 5 h 4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8"/>
                <a:gd name="T112" fmla="*/ 0 h 440"/>
                <a:gd name="T113" fmla="*/ 868 w 868"/>
                <a:gd name="T114" fmla="*/ 440 h 4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8" h="440">
                  <a:moveTo>
                    <a:pt x="5" y="5"/>
                  </a:moveTo>
                  <a:lnTo>
                    <a:pt x="33" y="16"/>
                  </a:lnTo>
                  <a:lnTo>
                    <a:pt x="61" y="28"/>
                  </a:lnTo>
                  <a:lnTo>
                    <a:pt x="89" y="39"/>
                  </a:lnTo>
                  <a:lnTo>
                    <a:pt x="116" y="51"/>
                  </a:lnTo>
                  <a:lnTo>
                    <a:pt x="143" y="63"/>
                  </a:lnTo>
                  <a:lnTo>
                    <a:pt x="171" y="76"/>
                  </a:lnTo>
                  <a:lnTo>
                    <a:pt x="198" y="87"/>
                  </a:lnTo>
                  <a:lnTo>
                    <a:pt x="226" y="101"/>
                  </a:lnTo>
                  <a:lnTo>
                    <a:pt x="253" y="114"/>
                  </a:lnTo>
                  <a:lnTo>
                    <a:pt x="280" y="127"/>
                  </a:lnTo>
                  <a:lnTo>
                    <a:pt x="307" y="141"/>
                  </a:lnTo>
                  <a:lnTo>
                    <a:pt x="335" y="153"/>
                  </a:lnTo>
                  <a:lnTo>
                    <a:pt x="362" y="167"/>
                  </a:lnTo>
                  <a:lnTo>
                    <a:pt x="388" y="181"/>
                  </a:lnTo>
                  <a:lnTo>
                    <a:pt x="416" y="195"/>
                  </a:lnTo>
                  <a:lnTo>
                    <a:pt x="443" y="209"/>
                  </a:lnTo>
                  <a:lnTo>
                    <a:pt x="469" y="223"/>
                  </a:lnTo>
                  <a:lnTo>
                    <a:pt x="496" y="237"/>
                  </a:lnTo>
                  <a:lnTo>
                    <a:pt x="523" y="252"/>
                  </a:lnTo>
                  <a:lnTo>
                    <a:pt x="549" y="266"/>
                  </a:lnTo>
                  <a:lnTo>
                    <a:pt x="576" y="280"/>
                  </a:lnTo>
                  <a:lnTo>
                    <a:pt x="603" y="295"/>
                  </a:lnTo>
                  <a:lnTo>
                    <a:pt x="629" y="309"/>
                  </a:lnTo>
                  <a:lnTo>
                    <a:pt x="656" y="325"/>
                  </a:lnTo>
                  <a:lnTo>
                    <a:pt x="682" y="339"/>
                  </a:lnTo>
                  <a:lnTo>
                    <a:pt x="709" y="354"/>
                  </a:lnTo>
                  <a:lnTo>
                    <a:pt x="736" y="368"/>
                  </a:lnTo>
                  <a:lnTo>
                    <a:pt x="762" y="383"/>
                  </a:lnTo>
                  <a:lnTo>
                    <a:pt x="789" y="397"/>
                  </a:lnTo>
                  <a:lnTo>
                    <a:pt x="816" y="411"/>
                  </a:lnTo>
                  <a:lnTo>
                    <a:pt x="841" y="426"/>
                  </a:lnTo>
                  <a:lnTo>
                    <a:pt x="868" y="440"/>
                  </a:lnTo>
                  <a:lnTo>
                    <a:pt x="868" y="439"/>
                  </a:lnTo>
                  <a:lnTo>
                    <a:pt x="864" y="434"/>
                  </a:lnTo>
                  <a:lnTo>
                    <a:pt x="859" y="427"/>
                  </a:lnTo>
                  <a:lnTo>
                    <a:pt x="855" y="425"/>
                  </a:lnTo>
                  <a:lnTo>
                    <a:pt x="830" y="411"/>
                  </a:lnTo>
                  <a:lnTo>
                    <a:pt x="803" y="396"/>
                  </a:lnTo>
                  <a:lnTo>
                    <a:pt x="778" y="382"/>
                  </a:lnTo>
                  <a:lnTo>
                    <a:pt x="751" y="368"/>
                  </a:lnTo>
                  <a:lnTo>
                    <a:pt x="724" y="354"/>
                  </a:lnTo>
                  <a:lnTo>
                    <a:pt x="699" y="339"/>
                  </a:lnTo>
                  <a:lnTo>
                    <a:pt x="672" y="325"/>
                  </a:lnTo>
                  <a:lnTo>
                    <a:pt x="646" y="311"/>
                  </a:lnTo>
                  <a:lnTo>
                    <a:pt x="620" y="297"/>
                  </a:lnTo>
                  <a:lnTo>
                    <a:pt x="594" y="281"/>
                  </a:lnTo>
                  <a:lnTo>
                    <a:pt x="567" y="268"/>
                  </a:lnTo>
                  <a:lnTo>
                    <a:pt x="540" y="254"/>
                  </a:lnTo>
                  <a:lnTo>
                    <a:pt x="514" y="240"/>
                  </a:lnTo>
                  <a:lnTo>
                    <a:pt x="487" y="226"/>
                  </a:lnTo>
                  <a:lnTo>
                    <a:pt x="460" y="212"/>
                  </a:lnTo>
                  <a:lnTo>
                    <a:pt x="434" y="199"/>
                  </a:lnTo>
                  <a:lnTo>
                    <a:pt x="407" y="185"/>
                  </a:lnTo>
                  <a:lnTo>
                    <a:pt x="381" y="171"/>
                  </a:lnTo>
                  <a:lnTo>
                    <a:pt x="354" y="158"/>
                  </a:lnTo>
                  <a:lnTo>
                    <a:pt x="327" y="144"/>
                  </a:lnTo>
                  <a:lnTo>
                    <a:pt x="299" y="132"/>
                  </a:lnTo>
                  <a:lnTo>
                    <a:pt x="273" y="119"/>
                  </a:lnTo>
                  <a:lnTo>
                    <a:pt x="246" y="106"/>
                  </a:lnTo>
                  <a:lnTo>
                    <a:pt x="220" y="94"/>
                  </a:lnTo>
                  <a:lnTo>
                    <a:pt x="192" y="81"/>
                  </a:lnTo>
                  <a:lnTo>
                    <a:pt x="165" y="68"/>
                  </a:lnTo>
                  <a:lnTo>
                    <a:pt x="137" y="57"/>
                  </a:lnTo>
                  <a:lnTo>
                    <a:pt x="110" y="46"/>
                  </a:lnTo>
                  <a:lnTo>
                    <a:pt x="83" y="33"/>
                  </a:lnTo>
                  <a:lnTo>
                    <a:pt x="55" y="21"/>
                  </a:lnTo>
                  <a:lnTo>
                    <a:pt x="28" y="11"/>
                  </a:lnTo>
                  <a:lnTo>
                    <a:pt x="0" y="0"/>
                  </a:lnTo>
                  <a:lnTo>
                    <a:pt x="1" y="1"/>
                  </a:lnTo>
                  <a:lnTo>
                    <a:pt x="3" y="2"/>
                  </a:lnTo>
                  <a:lnTo>
                    <a:pt x="4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75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Freeform 41"/>
            <p:cNvSpPr>
              <a:spLocks/>
            </p:cNvSpPr>
            <p:nvPr/>
          </p:nvSpPr>
          <p:spPr bwMode="auto">
            <a:xfrm>
              <a:off x="4248" y="1982"/>
              <a:ext cx="826" cy="414"/>
            </a:xfrm>
            <a:custGeom>
              <a:avLst/>
              <a:gdLst>
                <a:gd name="T0" fmla="*/ 30 w 826"/>
                <a:gd name="T1" fmla="*/ 10 h 414"/>
                <a:gd name="T2" fmla="*/ 83 w 826"/>
                <a:gd name="T3" fmla="*/ 27 h 414"/>
                <a:gd name="T4" fmla="*/ 137 w 826"/>
                <a:gd name="T5" fmla="*/ 50 h 414"/>
                <a:gd name="T6" fmla="*/ 189 w 826"/>
                <a:gd name="T7" fmla="*/ 73 h 414"/>
                <a:gd name="T8" fmla="*/ 241 w 826"/>
                <a:gd name="T9" fmla="*/ 99 h 414"/>
                <a:gd name="T10" fmla="*/ 293 w 826"/>
                <a:gd name="T11" fmla="*/ 125 h 414"/>
                <a:gd name="T12" fmla="*/ 345 w 826"/>
                <a:gd name="T13" fmla="*/ 152 h 414"/>
                <a:gd name="T14" fmla="*/ 396 w 826"/>
                <a:gd name="T15" fmla="*/ 180 h 414"/>
                <a:gd name="T16" fmla="*/ 447 w 826"/>
                <a:gd name="T17" fmla="*/ 205 h 414"/>
                <a:gd name="T18" fmla="*/ 499 w 826"/>
                <a:gd name="T19" fmla="*/ 230 h 414"/>
                <a:gd name="T20" fmla="*/ 550 w 826"/>
                <a:gd name="T21" fmla="*/ 257 h 414"/>
                <a:gd name="T22" fmla="*/ 602 w 826"/>
                <a:gd name="T23" fmla="*/ 284 h 414"/>
                <a:gd name="T24" fmla="*/ 652 w 826"/>
                <a:gd name="T25" fmla="*/ 310 h 414"/>
                <a:gd name="T26" fmla="*/ 703 w 826"/>
                <a:gd name="T27" fmla="*/ 340 h 414"/>
                <a:gd name="T28" fmla="*/ 752 w 826"/>
                <a:gd name="T29" fmla="*/ 369 h 414"/>
                <a:gd name="T30" fmla="*/ 802 w 826"/>
                <a:gd name="T31" fmla="*/ 399 h 414"/>
                <a:gd name="T32" fmla="*/ 823 w 826"/>
                <a:gd name="T33" fmla="*/ 412 h 414"/>
                <a:gd name="T34" fmla="*/ 820 w 826"/>
                <a:gd name="T35" fmla="*/ 407 h 414"/>
                <a:gd name="T36" fmla="*/ 793 w 826"/>
                <a:gd name="T37" fmla="*/ 388 h 414"/>
                <a:gd name="T38" fmla="*/ 745 w 826"/>
                <a:gd name="T39" fmla="*/ 356 h 414"/>
                <a:gd name="T40" fmla="*/ 695 w 826"/>
                <a:gd name="T41" fmla="*/ 327 h 414"/>
                <a:gd name="T42" fmla="*/ 645 w 826"/>
                <a:gd name="T43" fmla="*/ 298 h 414"/>
                <a:gd name="T44" fmla="*/ 594 w 826"/>
                <a:gd name="T45" fmla="*/ 271 h 414"/>
                <a:gd name="T46" fmla="*/ 542 w 826"/>
                <a:gd name="T47" fmla="*/ 244 h 414"/>
                <a:gd name="T48" fmla="*/ 490 w 826"/>
                <a:gd name="T49" fmla="*/ 219 h 414"/>
                <a:gd name="T50" fmla="*/ 438 w 826"/>
                <a:gd name="T51" fmla="*/ 194 h 414"/>
                <a:gd name="T52" fmla="*/ 387 w 826"/>
                <a:gd name="T53" fmla="*/ 168 h 414"/>
                <a:gd name="T54" fmla="*/ 338 w 826"/>
                <a:gd name="T55" fmla="*/ 143 h 414"/>
                <a:gd name="T56" fmla="*/ 287 w 826"/>
                <a:gd name="T57" fmla="*/ 116 h 414"/>
                <a:gd name="T58" fmla="*/ 236 w 826"/>
                <a:gd name="T59" fmla="*/ 91 h 414"/>
                <a:gd name="T60" fmla="*/ 186 w 826"/>
                <a:gd name="T61" fmla="*/ 67 h 414"/>
                <a:gd name="T62" fmla="*/ 134 w 826"/>
                <a:gd name="T63" fmla="*/ 44 h 414"/>
                <a:gd name="T64" fmla="*/ 80 w 826"/>
                <a:gd name="T65" fmla="*/ 24 h 414"/>
                <a:gd name="T66" fmla="*/ 27 w 826"/>
                <a:gd name="T67" fmla="*/ 6 h 414"/>
                <a:gd name="T68" fmla="*/ 0 w 826"/>
                <a:gd name="T69" fmla="*/ 0 h 414"/>
                <a:gd name="T70" fmla="*/ 0 w 826"/>
                <a:gd name="T71" fmla="*/ 1 h 414"/>
                <a:gd name="T72" fmla="*/ 2 w 826"/>
                <a:gd name="T73" fmla="*/ 1 h 41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26"/>
                <a:gd name="T112" fmla="*/ 0 h 414"/>
                <a:gd name="T113" fmla="*/ 826 w 826"/>
                <a:gd name="T114" fmla="*/ 414 h 41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26" h="414">
                  <a:moveTo>
                    <a:pt x="2" y="1"/>
                  </a:moveTo>
                  <a:lnTo>
                    <a:pt x="30" y="10"/>
                  </a:lnTo>
                  <a:lnTo>
                    <a:pt x="56" y="19"/>
                  </a:lnTo>
                  <a:lnTo>
                    <a:pt x="83" y="27"/>
                  </a:lnTo>
                  <a:lnTo>
                    <a:pt x="111" y="39"/>
                  </a:lnTo>
                  <a:lnTo>
                    <a:pt x="137" y="50"/>
                  </a:lnTo>
                  <a:lnTo>
                    <a:pt x="163" y="62"/>
                  </a:lnTo>
                  <a:lnTo>
                    <a:pt x="189" y="73"/>
                  </a:lnTo>
                  <a:lnTo>
                    <a:pt x="216" y="86"/>
                  </a:lnTo>
                  <a:lnTo>
                    <a:pt x="241" y="99"/>
                  </a:lnTo>
                  <a:lnTo>
                    <a:pt x="268" y="112"/>
                  </a:lnTo>
                  <a:lnTo>
                    <a:pt x="293" y="125"/>
                  </a:lnTo>
                  <a:lnTo>
                    <a:pt x="319" y="139"/>
                  </a:lnTo>
                  <a:lnTo>
                    <a:pt x="345" y="152"/>
                  </a:lnTo>
                  <a:lnTo>
                    <a:pt x="371" y="166"/>
                  </a:lnTo>
                  <a:lnTo>
                    <a:pt x="396" y="180"/>
                  </a:lnTo>
                  <a:lnTo>
                    <a:pt x="421" y="192"/>
                  </a:lnTo>
                  <a:lnTo>
                    <a:pt x="447" y="205"/>
                  </a:lnTo>
                  <a:lnTo>
                    <a:pt x="473" y="218"/>
                  </a:lnTo>
                  <a:lnTo>
                    <a:pt x="499" y="230"/>
                  </a:lnTo>
                  <a:lnTo>
                    <a:pt x="524" y="244"/>
                  </a:lnTo>
                  <a:lnTo>
                    <a:pt x="550" y="257"/>
                  </a:lnTo>
                  <a:lnTo>
                    <a:pt x="576" y="270"/>
                  </a:lnTo>
                  <a:lnTo>
                    <a:pt x="602" y="284"/>
                  </a:lnTo>
                  <a:lnTo>
                    <a:pt x="627" y="298"/>
                  </a:lnTo>
                  <a:lnTo>
                    <a:pt x="652" y="310"/>
                  </a:lnTo>
                  <a:lnTo>
                    <a:pt x="678" y="324"/>
                  </a:lnTo>
                  <a:lnTo>
                    <a:pt x="703" y="340"/>
                  </a:lnTo>
                  <a:lnTo>
                    <a:pt x="727" y="353"/>
                  </a:lnTo>
                  <a:lnTo>
                    <a:pt x="752" y="369"/>
                  </a:lnTo>
                  <a:lnTo>
                    <a:pt x="777" y="383"/>
                  </a:lnTo>
                  <a:lnTo>
                    <a:pt x="802" y="399"/>
                  </a:lnTo>
                  <a:lnTo>
                    <a:pt x="826" y="414"/>
                  </a:lnTo>
                  <a:lnTo>
                    <a:pt x="823" y="412"/>
                  </a:lnTo>
                  <a:lnTo>
                    <a:pt x="822" y="409"/>
                  </a:lnTo>
                  <a:lnTo>
                    <a:pt x="820" y="407"/>
                  </a:lnTo>
                  <a:lnTo>
                    <a:pt x="817" y="404"/>
                  </a:lnTo>
                  <a:lnTo>
                    <a:pt x="793" y="388"/>
                  </a:lnTo>
                  <a:lnTo>
                    <a:pt x="770" y="371"/>
                  </a:lnTo>
                  <a:lnTo>
                    <a:pt x="745" y="356"/>
                  </a:lnTo>
                  <a:lnTo>
                    <a:pt x="721" y="341"/>
                  </a:lnTo>
                  <a:lnTo>
                    <a:pt x="695" y="327"/>
                  </a:lnTo>
                  <a:lnTo>
                    <a:pt x="670" y="312"/>
                  </a:lnTo>
                  <a:lnTo>
                    <a:pt x="645" y="298"/>
                  </a:lnTo>
                  <a:lnTo>
                    <a:pt x="619" y="285"/>
                  </a:lnTo>
                  <a:lnTo>
                    <a:pt x="594" y="271"/>
                  </a:lnTo>
                  <a:lnTo>
                    <a:pt x="567" y="258"/>
                  </a:lnTo>
                  <a:lnTo>
                    <a:pt x="542" y="244"/>
                  </a:lnTo>
                  <a:lnTo>
                    <a:pt x="515" y="232"/>
                  </a:lnTo>
                  <a:lnTo>
                    <a:pt x="490" y="219"/>
                  </a:lnTo>
                  <a:lnTo>
                    <a:pt x="463" y="206"/>
                  </a:lnTo>
                  <a:lnTo>
                    <a:pt x="438" y="194"/>
                  </a:lnTo>
                  <a:lnTo>
                    <a:pt x="413" y="181"/>
                  </a:lnTo>
                  <a:lnTo>
                    <a:pt x="387" y="168"/>
                  </a:lnTo>
                  <a:lnTo>
                    <a:pt x="363" y="156"/>
                  </a:lnTo>
                  <a:lnTo>
                    <a:pt x="338" y="143"/>
                  </a:lnTo>
                  <a:lnTo>
                    <a:pt x="312" y="130"/>
                  </a:lnTo>
                  <a:lnTo>
                    <a:pt x="287" y="116"/>
                  </a:lnTo>
                  <a:lnTo>
                    <a:pt x="263" y="104"/>
                  </a:lnTo>
                  <a:lnTo>
                    <a:pt x="236" y="91"/>
                  </a:lnTo>
                  <a:lnTo>
                    <a:pt x="211" y="78"/>
                  </a:lnTo>
                  <a:lnTo>
                    <a:pt x="186" y="67"/>
                  </a:lnTo>
                  <a:lnTo>
                    <a:pt x="160" y="54"/>
                  </a:lnTo>
                  <a:lnTo>
                    <a:pt x="134" y="44"/>
                  </a:lnTo>
                  <a:lnTo>
                    <a:pt x="107" y="33"/>
                  </a:lnTo>
                  <a:lnTo>
                    <a:pt x="80" y="24"/>
                  </a:lnTo>
                  <a:lnTo>
                    <a:pt x="54" y="15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75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Freeform 42"/>
            <p:cNvSpPr>
              <a:spLocks/>
            </p:cNvSpPr>
            <p:nvPr/>
          </p:nvSpPr>
          <p:spPr bwMode="auto">
            <a:xfrm>
              <a:off x="4203" y="2058"/>
              <a:ext cx="825" cy="488"/>
            </a:xfrm>
            <a:custGeom>
              <a:avLst/>
              <a:gdLst>
                <a:gd name="T0" fmla="*/ 4 w 825"/>
                <a:gd name="T1" fmla="*/ 2 h 488"/>
                <a:gd name="T2" fmla="*/ 56 w 825"/>
                <a:gd name="T3" fmla="*/ 24 h 488"/>
                <a:gd name="T4" fmla="*/ 109 w 825"/>
                <a:gd name="T5" fmla="*/ 49 h 488"/>
                <a:gd name="T6" fmla="*/ 165 w 825"/>
                <a:gd name="T7" fmla="*/ 76 h 488"/>
                <a:gd name="T8" fmla="*/ 220 w 825"/>
                <a:gd name="T9" fmla="*/ 104 h 488"/>
                <a:gd name="T10" fmla="*/ 277 w 825"/>
                <a:gd name="T11" fmla="*/ 133 h 488"/>
                <a:gd name="T12" fmla="*/ 336 w 825"/>
                <a:gd name="T13" fmla="*/ 165 h 488"/>
                <a:gd name="T14" fmla="*/ 393 w 825"/>
                <a:gd name="T15" fmla="*/ 196 h 488"/>
                <a:gd name="T16" fmla="*/ 449 w 825"/>
                <a:gd name="T17" fmla="*/ 229 h 488"/>
                <a:gd name="T18" fmla="*/ 504 w 825"/>
                <a:gd name="T19" fmla="*/ 262 h 488"/>
                <a:gd name="T20" fmla="*/ 558 w 825"/>
                <a:gd name="T21" fmla="*/ 295 h 488"/>
                <a:gd name="T22" fmla="*/ 610 w 825"/>
                <a:gd name="T23" fmla="*/ 327 h 488"/>
                <a:gd name="T24" fmla="*/ 659 w 825"/>
                <a:gd name="T25" fmla="*/ 360 h 488"/>
                <a:gd name="T26" fmla="*/ 705 w 825"/>
                <a:gd name="T27" fmla="*/ 392 h 488"/>
                <a:gd name="T28" fmla="*/ 748 w 825"/>
                <a:gd name="T29" fmla="*/ 422 h 488"/>
                <a:gd name="T30" fmla="*/ 787 w 825"/>
                <a:gd name="T31" fmla="*/ 451 h 488"/>
                <a:gd name="T32" fmla="*/ 823 w 825"/>
                <a:gd name="T33" fmla="*/ 479 h 488"/>
                <a:gd name="T34" fmla="*/ 824 w 825"/>
                <a:gd name="T35" fmla="*/ 482 h 488"/>
                <a:gd name="T36" fmla="*/ 825 w 825"/>
                <a:gd name="T37" fmla="*/ 485 h 488"/>
                <a:gd name="T38" fmla="*/ 823 w 825"/>
                <a:gd name="T39" fmla="*/ 488 h 488"/>
                <a:gd name="T40" fmla="*/ 819 w 825"/>
                <a:gd name="T41" fmla="*/ 487 h 488"/>
                <a:gd name="T42" fmla="*/ 795 w 825"/>
                <a:gd name="T43" fmla="*/ 469 h 488"/>
                <a:gd name="T44" fmla="*/ 771 w 825"/>
                <a:gd name="T45" fmla="*/ 452 h 488"/>
                <a:gd name="T46" fmla="*/ 747 w 825"/>
                <a:gd name="T47" fmla="*/ 436 h 488"/>
                <a:gd name="T48" fmla="*/ 721 w 825"/>
                <a:gd name="T49" fmla="*/ 418 h 488"/>
                <a:gd name="T50" fmla="*/ 697 w 825"/>
                <a:gd name="T51" fmla="*/ 402 h 488"/>
                <a:gd name="T52" fmla="*/ 673 w 825"/>
                <a:gd name="T53" fmla="*/ 387 h 488"/>
                <a:gd name="T54" fmla="*/ 649 w 825"/>
                <a:gd name="T55" fmla="*/ 370 h 488"/>
                <a:gd name="T56" fmla="*/ 624 w 825"/>
                <a:gd name="T57" fmla="*/ 354 h 488"/>
                <a:gd name="T58" fmla="*/ 600 w 825"/>
                <a:gd name="T59" fmla="*/ 338 h 488"/>
                <a:gd name="T60" fmla="*/ 574 w 825"/>
                <a:gd name="T61" fmla="*/ 322 h 488"/>
                <a:gd name="T62" fmla="*/ 549 w 825"/>
                <a:gd name="T63" fmla="*/ 307 h 488"/>
                <a:gd name="T64" fmla="*/ 525 w 825"/>
                <a:gd name="T65" fmla="*/ 291 h 488"/>
                <a:gd name="T66" fmla="*/ 499 w 825"/>
                <a:gd name="T67" fmla="*/ 276 h 488"/>
                <a:gd name="T68" fmla="*/ 474 w 825"/>
                <a:gd name="T69" fmla="*/ 261 h 488"/>
                <a:gd name="T70" fmla="*/ 447 w 825"/>
                <a:gd name="T71" fmla="*/ 246 h 488"/>
                <a:gd name="T72" fmla="*/ 422 w 825"/>
                <a:gd name="T73" fmla="*/ 231 h 488"/>
                <a:gd name="T74" fmla="*/ 397 w 825"/>
                <a:gd name="T75" fmla="*/ 215 h 488"/>
                <a:gd name="T76" fmla="*/ 370 w 825"/>
                <a:gd name="T77" fmla="*/ 200 h 488"/>
                <a:gd name="T78" fmla="*/ 345 w 825"/>
                <a:gd name="T79" fmla="*/ 185 h 488"/>
                <a:gd name="T80" fmla="*/ 318 w 825"/>
                <a:gd name="T81" fmla="*/ 170 h 488"/>
                <a:gd name="T82" fmla="*/ 293 w 825"/>
                <a:gd name="T83" fmla="*/ 156 h 488"/>
                <a:gd name="T84" fmla="*/ 266 w 825"/>
                <a:gd name="T85" fmla="*/ 140 h 488"/>
                <a:gd name="T86" fmla="*/ 239 w 825"/>
                <a:gd name="T87" fmla="*/ 125 h 488"/>
                <a:gd name="T88" fmla="*/ 214 w 825"/>
                <a:gd name="T89" fmla="*/ 110 h 488"/>
                <a:gd name="T90" fmla="*/ 187 w 825"/>
                <a:gd name="T91" fmla="*/ 96 h 488"/>
                <a:gd name="T92" fmla="*/ 161 w 825"/>
                <a:gd name="T93" fmla="*/ 81 h 488"/>
                <a:gd name="T94" fmla="*/ 134 w 825"/>
                <a:gd name="T95" fmla="*/ 67 h 488"/>
                <a:gd name="T96" fmla="*/ 108 w 825"/>
                <a:gd name="T97" fmla="*/ 53 h 488"/>
                <a:gd name="T98" fmla="*/ 81 w 825"/>
                <a:gd name="T99" fmla="*/ 39 h 488"/>
                <a:gd name="T100" fmla="*/ 54 w 825"/>
                <a:gd name="T101" fmla="*/ 25 h 488"/>
                <a:gd name="T102" fmla="*/ 26 w 825"/>
                <a:gd name="T103" fmla="*/ 12 h 488"/>
                <a:gd name="T104" fmla="*/ 0 w 825"/>
                <a:gd name="T105" fmla="*/ 0 h 488"/>
                <a:gd name="T106" fmla="*/ 1 w 825"/>
                <a:gd name="T107" fmla="*/ 0 h 488"/>
                <a:gd name="T108" fmla="*/ 2 w 825"/>
                <a:gd name="T109" fmla="*/ 1 h 488"/>
                <a:gd name="T110" fmla="*/ 2 w 825"/>
                <a:gd name="T111" fmla="*/ 1 h 488"/>
                <a:gd name="T112" fmla="*/ 4 w 825"/>
                <a:gd name="T113" fmla="*/ 2 h 488"/>
                <a:gd name="T114" fmla="*/ 4 w 825"/>
                <a:gd name="T115" fmla="*/ 2 h 4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25"/>
                <a:gd name="T175" fmla="*/ 0 h 488"/>
                <a:gd name="T176" fmla="*/ 825 w 825"/>
                <a:gd name="T177" fmla="*/ 488 h 4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25" h="488">
                  <a:moveTo>
                    <a:pt x="4" y="2"/>
                  </a:moveTo>
                  <a:lnTo>
                    <a:pt x="56" y="24"/>
                  </a:lnTo>
                  <a:lnTo>
                    <a:pt x="109" y="49"/>
                  </a:lnTo>
                  <a:lnTo>
                    <a:pt x="165" y="76"/>
                  </a:lnTo>
                  <a:lnTo>
                    <a:pt x="220" y="104"/>
                  </a:lnTo>
                  <a:lnTo>
                    <a:pt x="277" y="133"/>
                  </a:lnTo>
                  <a:lnTo>
                    <a:pt x="336" y="165"/>
                  </a:lnTo>
                  <a:lnTo>
                    <a:pt x="393" y="196"/>
                  </a:lnTo>
                  <a:lnTo>
                    <a:pt x="449" y="229"/>
                  </a:lnTo>
                  <a:lnTo>
                    <a:pt x="504" y="262"/>
                  </a:lnTo>
                  <a:lnTo>
                    <a:pt x="558" y="295"/>
                  </a:lnTo>
                  <a:lnTo>
                    <a:pt x="610" y="327"/>
                  </a:lnTo>
                  <a:lnTo>
                    <a:pt x="659" y="360"/>
                  </a:lnTo>
                  <a:lnTo>
                    <a:pt x="705" y="392"/>
                  </a:lnTo>
                  <a:lnTo>
                    <a:pt x="748" y="422"/>
                  </a:lnTo>
                  <a:lnTo>
                    <a:pt x="787" y="451"/>
                  </a:lnTo>
                  <a:lnTo>
                    <a:pt x="823" y="479"/>
                  </a:lnTo>
                  <a:lnTo>
                    <a:pt x="824" y="482"/>
                  </a:lnTo>
                  <a:lnTo>
                    <a:pt x="825" y="485"/>
                  </a:lnTo>
                  <a:lnTo>
                    <a:pt x="823" y="488"/>
                  </a:lnTo>
                  <a:lnTo>
                    <a:pt x="819" y="487"/>
                  </a:lnTo>
                  <a:lnTo>
                    <a:pt x="795" y="469"/>
                  </a:lnTo>
                  <a:lnTo>
                    <a:pt x="771" y="452"/>
                  </a:lnTo>
                  <a:lnTo>
                    <a:pt x="747" y="436"/>
                  </a:lnTo>
                  <a:lnTo>
                    <a:pt x="721" y="418"/>
                  </a:lnTo>
                  <a:lnTo>
                    <a:pt x="697" y="402"/>
                  </a:lnTo>
                  <a:lnTo>
                    <a:pt x="673" y="387"/>
                  </a:lnTo>
                  <a:lnTo>
                    <a:pt x="649" y="370"/>
                  </a:lnTo>
                  <a:lnTo>
                    <a:pt x="624" y="354"/>
                  </a:lnTo>
                  <a:lnTo>
                    <a:pt x="600" y="338"/>
                  </a:lnTo>
                  <a:lnTo>
                    <a:pt x="574" y="322"/>
                  </a:lnTo>
                  <a:lnTo>
                    <a:pt x="549" y="307"/>
                  </a:lnTo>
                  <a:lnTo>
                    <a:pt x="525" y="291"/>
                  </a:lnTo>
                  <a:lnTo>
                    <a:pt x="499" y="276"/>
                  </a:lnTo>
                  <a:lnTo>
                    <a:pt x="474" y="261"/>
                  </a:lnTo>
                  <a:lnTo>
                    <a:pt x="447" y="246"/>
                  </a:lnTo>
                  <a:lnTo>
                    <a:pt x="422" y="231"/>
                  </a:lnTo>
                  <a:lnTo>
                    <a:pt x="397" y="215"/>
                  </a:lnTo>
                  <a:lnTo>
                    <a:pt x="370" y="200"/>
                  </a:lnTo>
                  <a:lnTo>
                    <a:pt x="345" y="185"/>
                  </a:lnTo>
                  <a:lnTo>
                    <a:pt x="318" y="170"/>
                  </a:lnTo>
                  <a:lnTo>
                    <a:pt x="293" y="156"/>
                  </a:lnTo>
                  <a:lnTo>
                    <a:pt x="266" y="140"/>
                  </a:lnTo>
                  <a:lnTo>
                    <a:pt x="239" y="125"/>
                  </a:lnTo>
                  <a:lnTo>
                    <a:pt x="214" y="110"/>
                  </a:lnTo>
                  <a:lnTo>
                    <a:pt x="187" y="96"/>
                  </a:lnTo>
                  <a:lnTo>
                    <a:pt x="161" y="81"/>
                  </a:lnTo>
                  <a:lnTo>
                    <a:pt x="134" y="67"/>
                  </a:lnTo>
                  <a:lnTo>
                    <a:pt x="108" y="53"/>
                  </a:lnTo>
                  <a:lnTo>
                    <a:pt x="81" y="39"/>
                  </a:lnTo>
                  <a:lnTo>
                    <a:pt x="54" y="25"/>
                  </a:lnTo>
                  <a:lnTo>
                    <a:pt x="26" y="1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75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43"/>
            <p:cNvSpPr>
              <a:spLocks/>
            </p:cNvSpPr>
            <p:nvPr/>
          </p:nvSpPr>
          <p:spPr bwMode="auto">
            <a:xfrm>
              <a:off x="4122" y="2157"/>
              <a:ext cx="837" cy="487"/>
            </a:xfrm>
            <a:custGeom>
              <a:avLst/>
              <a:gdLst>
                <a:gd name="T0" fmla="*/ 29 w 837"/>
                <a:gd name="T1" fmla="*/ 14 h 487"/>
                <a:gd name="T2" fmla="*/ 82 w 837"/>
                <a:gd name="T3" fmla="*/ 40 h 487"/>
                <a:gd name="T4" fmla="*/ 135 w 837"/>
                <a:gd name="T5" fmla="*/ 69 h 487"/>
                <a:gd name="T6" fmla="*/ 187 w 837"/>
                <a:gd name="T7" fmla="*/ 100 h 487"/>
                <a:gd name="T8" fmla="*/ 239 w 837"/>
                <a:gd name="T9" fmla="*/ 130 h 487"/>
                <a:gd name="T10" fmla="*/ 290 w 837"/>
                <a:gd name="T11" fmla="*/ 163 h 487"/>
                <a:gd name="T12" fmla="*/ 341 w 837"/>
                <a:gd name="T13" fmla="*/ 196 h 487"/>
                <a:gd name="T14" fmla="*/ 391 w 837"/>
                <a:gd name="T15" fmla="*/ 230 h 487"/>
                <a:gd name="T16" fmla="*/ 442 w 837"/>
                <a:gd name="T17" fmla="*/ 263 h 487"/>
                <a:gd name="T18" fmla="*/ 493 w 837"/>
                <a:gd name="T19" fmla="*/ 296 h 487"/>
                <a:gd name="T20" fmla="*/ 544 w 837"/>
                <a:gd name="T21" fmla="*/ 329 h 487"/>
                <a:gd name="T22" fmla="*/ 596 w 837"/>
                <a:gd name="T23" fmla="*/ 361 h 487"/>
                <a:gd name="T24" fmla="*/ 648 w 837"/>
                <a:gd name="T25" fmla="*/ 392 h 487"/>
                <a:gd name="T26" fmla="*/ 701 w 837"/>
                <a:gd name="T27" fmla="*/ 422 h 487"/>
                <a:gd name="T28" fmla="*/ 754 w 837"/>
                <a:gd name="T29" fmla="*/ 449 h 487"/>
                <a:gd name="T30" fmla="*/ 809 w 837"/>
                <a:gd name="T31" fmla="*/ 475 h 487"/>
                <a:gd name="T32" fmla="*/ 834 w 837"/>
                <a:gd name="T33" fmla="*/ 485 h 487"/>
                <a:gd name="T34" fmla="*/ 829 w 837"/>
                <a:gd name="T35" fmla="*/ 479 h 487"/>
                <a:gd name="T36" fmla="*/ 800 w 837"/>
                <a:gd name="T37" fmla="*/ 464 h 487"/>
                <a:gd name="T38" fmla="*/ 745 w 837"/>
                <a:gd name="T39" fmla="*/ 438 h 487"/>
                <a:gd name="T40" fmla="*/ 693 w 837"/>
                <a:gd name="T41" fmla="*/ 409 h 487"/>
                <a:gd name="T42" fmla="*/ 641 w 837"/>
                <a:gd name="T43" fmla="*/ 380 h 487"/>
                <a:gd name="T44" fmla="*/ 589 w 837"/>
                <a:gd name="T45" fmla="*/ 350 h 487"/>
                <a:gd name="T46" fmla="*/ 539 w 837"/>
                <a:gd name="T47" fmla="*/ 318 h 487"/>
                <a:gd name="T48" fmla="*/ 488 w 837"/>
                <a:gd name="T49" fmla="*/ 286 h 487"/>
                <a:gd name="T50" fmla="*/ 437 w 837"/>
                <a:gd name="T51" fmla="*/ 253 h 487"/>
                <a:gd name="T52" fmla="*/ 388 w 837"/>
                <a:gd name="T53" fmla="*/ 220 h 487"/>
                <a:gd name="T54" fmla="*/ 337 w 837"/>
                <a:gd name="T55" fmla="*/ 189 h 487"/>
                <a:gd name="T56" fmla="*/ 286 w 837"/>
                <a:gd name="T57" fmla="*/ 156 h 487"/>
                <a:gd name="T58" fmla="*/ 235 w 837"/>
                <a:gd name="T59" fmla="*/ 125 h 487"/>
                <a:gd name="T60" fmla="*/ 185 w 837"/>
                <a:gd name="T61" fmla="*/ 95 h 487"/>
                <a:gd name="T62" fmla="*/ 133 w 837"/>
                <a:gd name="T63" fmla="*/ 66 h 487"/>
                <a:gd name="T64" fmla="*/ 81 w 837"/>
                <a:gd name="T65" fmla="*/ 38 h 487"/>
                <a:gd name="T66" fmla="*/ 26 w 837"/>
                <a:gd name="T67" fmla="*/ 12 h 487"/>
                <a:gd name="T68" fmla="*/ 0 w 837"/>
                <a:gd name="T69" fmla="*/ 0 h 487"/>
                <a:gd name="T70" fmla="*/ 0 w 837"/>
                <a:gd name="T71" fmla="*/ 0 h 487"/>
                <a:gd name="T72" fmla="*/ 1 w 837"/>
                <a:gd name="T73" fmla="*/ 1 h 4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37"/>
                <a:gd name="T112" fmla="*/ 0 h 487"/>
                <a:gd name="T113" fmla="*/ 837 w 837"/>
                <a:gd name="T114" fmla="*/ 487 h 4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37" h="487">
                  <a:moveTo>
                    <a:pt x="1" y="1"/>
                  </a:moveTo>
                  <a:lnTo>
                    <a:pt x="29" y="14"/>
                  </a:lnTo>
                  <a:lnTo>
                    <a:pt x="55" y="26"/>
                  </a:lnTo>
                  <a:lnTo>
                    <a:pt x="82" y="40"/>
                  </a:lnTo>
                  <a:lnTo>
                    <a:pt x="109" y="54"/>
                  </a:lnTo>
                  <a:lnTo>
                    <a:pt x="135" y="69"/>
                  </a:lnTo>
                  <a:lnTo>
                    <a:pt x="161" y="85"/>
                  </a:lnTo>
                  <a:lnTo>
                    <a:pt x="187" y="100"/>
                  </a:lnTo>
                  <a:lnTo>
                    <a:pt x="213" y="115"/>
                  </a:lnTo>
                  <a:lnTo>
                    <a:pt x="239" y="130"/>
                  </a:lnTo>
                  <a:lnTo>
                    <a:pt x="265" y="147"/>
                  </a:lnTo>
                  <a:lnTo>
                    <a:pt x="290" y="163"/>
                  </a:lnTo>
                  <a:lnTo>
                    <a:pt x="315" y="180"/>
                  </a:lnTo>
                  <a:lnTo>
                    <a:pt x="341" y="196"/>
                  </a:lnTo>
                  <a:lnTo>
                    <a:pt x="366" y="213"/>
                  </a:lnTo>
                  <a:lnTo>
                    <a:pt x="391" y="230"/>
                  </a:lnTo>
                  <a:lnTo>
                    <a:pt x="417" y="247"/>
                  </a:lnTo>
                  <a:lnTo>
                    <a:pt x="442" y="263"/>
                  </a:lnTo>
                  <a:lnTo>
                    <a:pt x="468" y="280"/>
                  </a:lnTo>
                  <a:lnTo>
                    <a:pt x="493" y="296"/>
                  </a:lnTo>
                  <a:lnTo>
                    <a:pt x="518" y="313"/>
                  </a:lnTo>
                  <a:lnTo>
                    <a:pt x="544" y="329"/>
                  </a:lnTo>
                  <a:lnTo>
                    <a:pt x="570" y="346"/>
                  </a:lnTo>
                  <a:lnTo>
                    <a:pt x="596" y="361"/>
                  </a:lnTo>
                  <a:lnTo>
                    <a:pt x="621" y="376"/>
                  </a:lnTo>
                  <a:lnTo>
                    <a:pt x="648" y="392"/>
                  </a:lnTo>
                  <a:lnTo>
                    <a:pt x="674" y="407"/>
                  </a:lnTo>
                  <a:lnTo>
                    <a:pt x="701" y="422"/>
                  </a:lnTo>
                  <a:lnTo>
                    <a:pt x="728" y="436"/>
                  </a:lnTo>
                  <a:lnTo>
                    <a:pt x="754" y="449"/>
                  </a:lnTo>
                  <a:lnTo>
                    <a:pt x="781" y="463"/>
                  </a:lnTo>
                  <a:lnTo>
                    <a:pt x="809" y="475"/>
                  </a:lnTo>
                  <a:lnTo>
                    <a:pt x="837" y="487"/>
                  </a:lnTo>
                  <a:lnTo>
                    <a:pt x="834" y="485"/>
                  </a:lnTo>
                  <a:lnTo>
                    <a:pt x="831" y="482"/>
                  </a:lnTo>
                  <a:lnTo>
                    <a:pt x="829" y="479"/>
                  </a:lnTo>
                  <a:lnTo>
                    <a:pt x="826" y="477"/>
                  </a:lnTo>
                  <a:lnTo>
                    <a:pt x="800" y="464"/>
                  </a:lnTo>
                  <a:lnTo>
                    <a:pt x="772" y="451"/>
                  </a:lnTo>
                  <a:lnTo>
                    <a:pt x="745" y="438"/>
                  </a:lnTo>
                  <a:lnTo>
                    <a:pt x="719" y="425"/>
                  </a:lnTo>
                  <a:lnTo>
                    <a:pt x="693" y="409"/>
                  </a:lnTo>
                  <a:lnTo>
                    <a:pt x="667" y="395"/>
                  </a:lnTo>
                  <a:lnTo>
                    <a:pt x="641" y="380"/>
                  </a:lnTo>
                  <a:lnTo>
                    <a:pt x="615" y="365"/>
                  </a:lnTo>
                  <a:lnTo>
                    <a:pt x="589" y="350"/>
                  </a:lnTo>
                  <a:lnTo>
                    <a:pt x="564" y="334"/>
                  </a:lnTo>
                  <a:lnTo>
                    <a:pt x="539" y="318"/>
                  </a:lnTo>
                  <a:lnTo>
                    <a:pt x="513" y="303"/>
                  </a:lnTo>
                  <a:lnTo>
                    <a:pt x="488" y="286"/>
                  </a:lnTo>
                  <a:lnTo>
                    <a:pt x="462" y="270"/>
                  </a:lnTo>
                  <a:lnTo>
                    <a:pt x="437" y="253"/>
                  </a:lnTo>
                  <a:lnTo>
                    <a:pt x="413" y="237"/>
                  </a:lnTo>
                  <a:lnTo>
                    <a:pt x="388" y="220"/>
                  </a:lnTo>
                  <a:lnTo>
                    <a:pt x="362" y="205"/>
                  </a:lnTo>
                  <a:lnTo>
                    <a:pt x="337" y="189"/>
                  </a:lnTo>
                  <a:lnTo>
                    <a:pt x="312" y="172"/>
                  </a:lnTo>
                  <a:lnTo>
                    <a:pt x="286" y="156"/>
                  </a:lnTo>
                  <a:lnTo>
                    <a:pt x="261" y="140"/>
                  </a:lnTo>
                  <a:lnTo>
                    <a:pt x="235" y="125"/>
                  </a:lnTo>
                  <a:lnTo>
                    <a:pt x="210" y="110"/>
                  </a:lnTo>
                  <a:lnTo>
                    <a:pt x="185" y="95"/>
                  </a:lnTo>
                  <a:lnTo>
                    <a:pt x="158" y="80"/>
                  </a:lnTo>
                  <a:lnTo>
                    <a:pt x="133" y="66"/>
                  </a:lnTo>
                  <a:lnTo>
                    <a:pt x="106" y="52"/>
                  </a:lnTo>
                  <a:lnTo>
                    <a:pt x="81" y="38"/>
                  </a:lnTo>
                  <a:lnTo>
                    <a:pt x="54" y="25"/>
                  </a:lnTo>
                  <a:lnTo>
                    <a:pt x="26" y="12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44"/>
            <p:cNvSpPr>
              <a:spLocks/>
            </p:cNvSpPr>
            <p:nvPr/>
          </p:nvSpPr>
          <p:spPr bwMode="auto">
            <a:xfrm>
              <a:off x="4056" y="2248"/>
              <a:ext cx="792" cy="525"/>
            </a:xfrm>
            <a:custGeom>
              <a:avLst/>
              <a:gdLst>
                <a:gd name="T0" fmla="*/ 15 w 792"/>
                <a:gd name="T1" fmla="*/ 20 h 525"/>
                <a:gd name="T2" fmla="*/ 50 w 792"/>
                <a:gd name="T3" fmla="*/ 58 h 525"/>
                <a:gd name="T4" fmla="*/ 91 w 792"/>
                <a:gd name="T5" fmla="*/ 93 h 525"/>
                <a:gd name="T6" fmla="*/ 134 w 792"/>
                <a:gd name="T7" fmla="*/ 126 h 525"/>
                <a:gd name="T8" fmla="*/ 181 w 792"/>
                <a:gd name="T9" fmla="*/ 156 h 525"/>
                <a:gd name="T10" fmla="*/ 228 w 792"/>
                <a:gd name="T11" fmla="*/ 185 h 525"/>
                <a:gd name="T12" fmla="*/ 275 w 792"/>
                <a:gd name="T13" fmla="*/ 213 h 525"/>
                <a:gd name="T14" fmla="*/ 319 w 792"/>
                <a:gd name="T15" fmla="*/ 240 h 525"/>
                <a:gd name="T16" fmla="*/ 367 w 792"/>
                <a:gd name="T17" fmla="*/ 270 h 525"/>
                <a:gd name="T18" fmla="*/ 423 w 792"/>
                <a:gd name="T19" fmla="*/ 306 h 525"/>
                <a:gd name="T20" fmla="*/ 479 w 792"/>
                <a:gd name="T21" fmla="*/ 341 h 525"/>
                <a:gd name="T22" fmla="*/ 535 w 792"/>
                <a:gd name="T23" fmla="*/ 375 h 525"/>
                <a:gd name="T24" fmla="*/ 592 w 792"/>
                <a:gd name="T25" fmla="*/ 410 h 525"/>
                <a:gd name="T26" fmla="*/ 649 w 792"/>
                <a:gd name="T27" fmla="*/ 444 h 525"/>
                <a:gd name="T28" fmla="*/ 706 w 792"/>
                <a:gd name="T29" fmla="*/ 477 h 525"/>
                <a:gd name="T30" fmla="*/ 763 w 792"/>
                <a:gd name="T31" fmla="*/ 510 h 525"/>
                <a:gd name="T32" fmla="*/ 791 w 792"/>
                <a:gd name="T33" fmla="*/ 523 h 525"/>
                <a:gd name="T34" fmla="*/ 787 w 792"/>
                <a:gd name="T35" fmla="*/ 514 h 525"/>
                <a:gd name="T36" fmla="*/ 758 w 792"/>
                <a:gd name="T37" fmla="*/ 495 h 525"/>
                <a:gd name="T38" fmla="*/ 706 w 792"/>
                <a:gd name="T39" fmla="*/ 464 h 525"/>
                <a:gd name="T40" fmla="*/ 654 w 792"/>
                <a:gd name="T41" fmla="*/ 435 h 525"/>
                <a:gd name="T42" fmla="*/ 602 w 792"/>
                <a:gd name="T43" fmla="*/ 403 h 525"/>
                <a:gd name="T44" fmla="*/ 551 w 792"/>
                <a:gd name="T45" fmla="*/ 373 h 525"/>
                <a:gd name="T46" fmla="*/ 499 w 792"/>
                <a:gd name="T47" fmla="*/ 342 h 525"/>
                <a:gd name="T48" fmla="*/ 447 w 792"/>
                <a:gd name="T49" fmla="*/ 311 h 525"/>
                <a:gd name="T50" fmla="*/ 397 w 792"/>
                <a:gd name="T51" fmla="*/ 279 h 525"/>
                <a:gd name="T52" fmla="*/ 357 w 792"/>
                <a:gd name="T53" fmla="*/ 254 h 525"/>
                <a:gd name="T54" fmla="*/ 328 w 792"/>
                <a:gd name="T55" fmla="*/ 236 h 525"/>
                <a:gd name="T56" fmla="*/ 299 w 792"/>
                <a:gd name="T57" fmla="*/ 217 h 525"/>
                <a:gd name="T58" fmla="*/ 270 w 792"/>
                <a:gd name="T59" fmla="*/ 199 h 525"/>
                <a:gd name="T60" fmla="*/ 241 w 792"/>
                <a:gd name="T61" fmla="*/ 180 h 525"/>
                <a:gd name="T62" fmla="*/ 213 w 792"/>
                <a:gd name="T63" fmla="*/ 162 h 525"/>
                <a:gd name="T64" fmla="*/ 184 w 792"/>
                <a:gd name="T65" fmla="*/ 143 h 525"/>
                <a:gd name="T66" fmla="*/ 156 w 792"/>
                <a:gd name="T67" fmla="*/ 124 h 525"/>
                <a:gd name="T68" fmla="*/ 124 w 792"/>
                <a:gd name="T69" fmla="*/ 101 h 525"/>
                <a:gd name="T70" fmla="*/ 88 w 792"/>
                <a:gd name="T71" fmla="*/ 75 h 525"/>
                <a:gd name="T72" fmla="*/ 54 w 792"/>
                <a:gd name="T73" fmla="*/ 47 h 525"/>
                <a:gd name="T74" fmla="*/ 17 w 792"/>
                <a:gd name="T75" fmla="*/ 16 h 525"/>
                <a:gd name="T76" fmla="*/ 0 w 792"/>
                <a:gd name="T77" fmla="*/ 0 h 525"/>
                <a:gd name="T78" fmla="*/ 0 w 792"/>
                <a:gd name="T79" fmla="*/ 0 h 525"/>
                <a:gd name="T80" fmla="*/ 0 w 792"/>
                <a:gd name="T81" fmla="*/ 1 h 52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2"/>
                <a:gd name="T124" fmla="*/ 0 h 525"/>
                <a:gd name="T125" fmla="*/ 792 w 792"/>
                <a:gd name="T126" fmla="*/ 525 h 52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2" h="525">
                  <a:moveTo>
                    <a:pt x="0" y="1"/>
                  </a:moveTo>
                  <a:lnTo>
                    <a:pt x="15" y="20"/>
                  </a:lnTo>
                  <a:lnTo>
                    <a:pt x="31" y="39"/>
                  </a:lnTo>
                  <a:lnTo>
                    <a:pt x="50" y="58"/>
                  </a:lnTo>
                  <a:lnTo>
                    <a:pt x="69" y="76"/>
                  </a:lnTo>
                  <a:lnTo>
                    <a:pt x="91" y="93"/>
                  </a:lnTo>
                  <a:lnTo>
                    <a:pt x="112" y="109"/>
                  </a:lnTo>
                  <a:lnTo>
                    <a:pt x="134" y="126"/>
                  </a:lnTo>
                  <a:lnTo>
                    <a:pt x="158" y="141"/>
                  </a:lnTo>
                  <a:lnTo>
                    <a:pt x="181" y="156"/>
                  </a:lnTo>
                  <a:lnTo>
                    <a:pt x="205" y="170"/>
                  </a:lnTo>
                  <a:lnTo>
                    <a:pt x="228" y="185"/>
                  </a:lnTo>
                  <a:lnTo>
                    <a:pt x="252" y="199"/>
                  </a:lnTo>
                  <a:lnTo>
                    <a:pt x="275" y="213"/>
                  </a:lnTo>
                  <a:lnTo>
                    <a:pt x="298" y="226"/>
                  </a:lnTo>
                  <a:lnTo>
                    <a:pt x="319" y="240"/>
                  </a:lnTo>
                  <a:lnTo>
                    <a:pt x="339" y="252"/>
                  </a:lnTo>
                  <a:lnTo>
                    <a:pt x="367" y="270"/>
                  </a:lnTo>
                  <a:lnTo>
                    <a:pt x="395" y="288"/>
                  </a:lnTo>
                  <a:lnTo>
                    <a:pt x="423" y="306"/>
                  </a:lnTo>
                  <a:lnTo>
                    <a:pt x="451" y="323"/>
                  </a:lnTo>
                  <a:lnTo>
                    <a:pt x="479" y="341"/>
                  </a:lnTo>
                  <a:lnTo>
                    <a:pt x="507" y="359"/>
                  </a:lnTo>
                  <a:lnTo>
                    <a:pt x="535" y="375"/>
                  </a:lnTo>
                  <a:lnTo>
                    <a:pt x="564" y="393"/>
                  </a:lnTo>
                  <a:lnTo>
                    <a:pt x="592" y="410"/>
                  </a:lnTo>
                  <a:lnTo>
                    <a:pt x="620" y="427"/>
                  </a:lnTo>
                  <a:lnTo>
                    <a:pt x="649" y="444"/>
                  </a:lnTo>
                  <a:lnTo>
                    <a:pt x="677" y="460"/>
                  </a:lnTo>
                  <a:lnTo>
                    <a:pt x="706" y="477"/>
                  </a:lnTo>
                  <a:lnTo>
                    <a:pt x="734" y="493"/>
                  </a:lnTo>
                  <a:lnTo>
                    <a:pt x="763" y="510"/>
                  </a:lnTo>
                  <a:lnTo>
                    <a:pt x="792" y="525"/>
                  </a:lnTo>
                  <a:lnTo>
                    <a:pt x="791" y="523"/>
                  </a:lnTo>
                  <a:lnTo>
                    <a:pt x="788" y="517"/>
                  </a:lnTo>
                  <a:lnTo>
                    <a:pt x="787" y="514"/>
                  </a:lnTo>
                  <a:lnTo>
                    <a:pt x="785" y="510"/>
                  </a:lnTo>
                  <a:lnTo>
                    <a:pt x="758" y="495"/>
                  </a:lnTo>
                  <a:lnTo>
                    <a:pt x="733" y="479"/>
                  </a:lnTo>
                  <a:lnTo>
                    <a:pt x="706" y="464"/>
                  </a:lnTo>
                  <a:lnTo>
                    <a:pt x="681" y="450"/>
                  </a:lnTo>
                  <a:lnTo>
                    <a:pt x="654" y="435"/>
                  </a:lnTo>
                  <a:lnTo>
                    <a:pt x="629" y="420"/>
                  </a:lnTo>
                  <a:lnTo>
                    <a:pt x="602" y="403"/>
                  </a:lnTo>
                  <a:lnTo>
                    <a:pt x="577" y="388"/>
                  </a:lnTo>
                  <a:lnTo>
                    <a:pt x="551" y="373"/>
                  </a:lnTo>
                  <a:lnTo>
                    <a:pt x="525" y="358"/>
                  </a:lnTo>
                  <a:lnTo>
                    <a:pt x="499" y="342"/>
                  </a:lnTo>
                  <a:lnTo>
                    <a:pt x="474" y="326"/>
                  </a:lnTo>
                  <a:lnTo>
                    <a:pt x="447" y="311"/>
                  </a:lnTo>
                  <a:lnTo>
                    <a:pt x="422" y="294"/>
                  </a:lnTo>
                  <a:lnTo>
                    <a:pt x="397" y="279"/>
                  </a:lnTo>
                  <a:lnTo>
                    <a:pt x="371" y="262"/>
                  </a:lnTo>
                  <a:lnTo>
                    <a:pt x="357" y="254"/>
                  </a:lnTo>
                  <a:lnTo>
                    <a:pt x="342" y="245"/>
                  </a:lnTo>
                  <a:lnTo>
                    <a:pt x="328" y="236"/>
                  </a:lnTo>
                  <a:lnTo>
                    <a:pt x="313" y="226"/>
                  </a:lnTo>
                  <a:lnTo>
                    <a:pt x="299" y="217"/>
                  </a:lnTo>
                  <a:lnTo>
                    <a:pt x="284" y="208"/>
                  </a:lnTo>
                  <a:lnTo>
                    <a:pt x="270" y="199"/>
                  </a:lnTo>
                  <a:lnTo>
                    <a:pt x="256" y="190"/>
                  </a:lnTo>
                  <a:lnTo>
                    <a:pt x="241" y="180"/>
                  </a:lnTo>
                  <a:lnTo>
                    <a:pt x="227" y="171"/>
                  </a:lnTo>
                  <a:lnTo>
                    <a:pt x="213" y="162"/>
                  </a:lnTo>
                  <a:lnTo>
                    <a:pt x="199" y="152"/>
                  </a:lnTo>
                  <a:lnTo>
                    <a:pt x="184" y="143"/>
                  </a:lnTo>
                  <a:lnTo>
                    <a:pt x="170" y="133"/>
                  </a:lnTo>
                  <a:lnTo>
                    <a:pt x="156" y="124"/>
                  </a:lnTo>
                  <a:lnTo>
                    <a:pt x="142" y="114"/>
                  </a:lnTo>
                  <a:lnTo>
                    <a:pt x="124" y="101"/>
                  </a:lnTo>
                  <a:lnTo>
                    <a:pt x="106" y="89"/>
                  </a:lnTo>
                  <a:lnTo>
                    <a:pt x="88" y="75"/>
                  </a:lnTo>
                  <a:lnTo>
                    <a:pt x="71" y="61"/>
                  </a:lnTo>
                  <a:lnTo>
                    <a:pt x="54" y="47"/>
                  </a:lnTo>
                  <a:lnTo>
                    <a:pt x="36" y="32"/>
                  </a:lnTo>
                  <a:lnTo>
                    <a:pt x="17" y="16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5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45"/>
            <p:cNvSpPr>
              <a:spLocks/>
            </p:cNvSpPr>
            <p:nvPr/>
          </p:nvSpPr>
          <p:spPr bwMode="auto">
            <a:xfrm>
              <a:off x="3929" y="2366"/>
              <a:ext cx="891" cy="554"/>
            </a:xfrm>
            <a:custGeom>
              <a:avLst/>
              <a:gdLst>
                <a:gd name="T0" fmla="*/ 28 w 891"/>
                <a:gd name="T1" fmla="*/ 20 h 554"/>
                <a:gd name="T2" fmla="*/ 81 w 891"/>
                <a:gd name="T3" fmla="*/ 57 h 554"/>
                <a:gd name="T4" fmla="*/ 134 w 891"/>
                <a:gd name="T5" fmla="*/ 95 h 554"/>
                <a:gd name="T6" fmla="*/ 187 w 891"/>
                <a:gd name="T7" fmla="*/ 132 h 554"/>
                <a:gd name="T8" fmla="*/ 242 w 891"/>
                <a:gd name="T9" fmla="*/ 169 h 554"/>
                <a:gd name="T10" fmla="*/ 297 w 891"/>
                <a:gd name="T11" fmla="*/ 205 h 554"/>
                <a:gd name="T12" fmla="*/ 351 w 891"/>
                <a:gd name="T13" fmla="*/ 241 h 554"/>
                <a:gd name="T14" fmla="*/ 407 w 891"/>
                <a:gd name="T15" fmla="*/ 278 h 554"/>
                <a:gd name="T16" fmla="*/ 463 w 891"/>
                <a:gd name="T17" fmla="*/ 312 h 554"/>
                <a:gd name="T18" fmla="*/ 518 w 891"/>
                <a:gd name="T19" fmla="*/ 347 h 554"/>
                <a:gd name="T20" fmla="*/ 576 w 891"/>
                <a:gd name="T21" fmla="*/ 382 h 554"/>
                <a:gd name="T22" fmla="*/ 633 w 891"/>
                <a:gd name="T23" fmla="*/ 415 h 554"/>
                <a:gd name="T24" fmla="*/ 690 w 891"/>
                <a:gd name="T25" fmla="*/ 448 h 554"/>
                <a:gd name="T26" fmla="*/ 747 w 891"/>
                <a:gd name="T27" fmla="*/ 479 h 554"/>
                <a:gd name="T28" fmla="*/ 804 w 891"/>
                <a:gd name="T29" fmla="*/ 510 h 554"/>
                <a:gd name="T30" fmla="*/ 862 w 891"/>
                <a:gd name="T31" fmla="*/ 540 h 554"/>
                <a:gd name="T32" fmla="*/ 890 w 891"/>
                <a:gd name="T33" fmla="*/ 552 h 554"/>
                <a:gd name="T34" fmla="*/ 886 w 891"/>
                <a:gd name="T35" fmla="*/ 547 h 554"/>
                <a:gd name="T36" fmla="*/ 855 w 891"/>
                <a:gd name="T37" fmla="*/ 529 h 554"/>
                <a:gd name="T38" fmla="*/ 797 w 891"/>
                <a:gd name="T39" fmla="*/ 498 h 554"/>
                <a:gd name="T40" fmla="*/ 742 w 891"/>
                <a:gd name="T41" fmla="*/ 467 h 554"/>
                <a:gd name="T42" fmla="*/ 685 w 891"/>
                <a:gd name="T43" fmla="*/ 435 h 554"/>
                <a:gd name="T44" fmla="*/ 629 w 891"/>
                <a:gd name="T45" fmla="*/ 402 h 554"/>
                <a:gd name="T46" fmla="*/ 573 w 891"/>
                <a:gd name="T47" fmla="*/ 369 h 554"/>
                <a:gd name="T48" fmla="*/ 517 w 891"/>
                <a:gd name="T49" fmla="*/ 336 h 554"/>
                <a:gd name="T50" fmla="*/ 461 w 891"/>
                <a:gd name="T51" fmla="*/ 302 h 554"/>
                <a:gd name="T52" fmla="*/ 407 w 891"/>
                <a:gd name="T53" fmla="*/ 266 h 554"/>
                <a:gd name="T54" fmla="*/ 351 w 891"/>
                <a:gd name="T55" fmla="*/ 232 h 554"/>
                <a:gd name="T56" fmla="*/ 297 w 891"/>
                <a:gd name="T57" fmla="*/ 197 h 554"/>
                <a:gd name="T58" fmla="*/ 242 w 891"/>
                <a:gd name="T59" fmla="*/ 161 h 554"/>
                <a:gd name="T60" fmla="*/ 189 w 891"/>
                <a:gd name="T61" fmla="*/ 125 h 554"/>
                <a:gd name="T62" fmla="*/ 134 w 891"/>
                <a:gd name="T63" fmla="*/ 89 h 554"/>
                <a:gd name="T64" fmla="*/ 80 w 891"/>
                <a:gd name="T65" fmla="*/ 53 h 554"/>
                <a:gd name="T66" fmla="*/ 26 w 891"/>
                <a:gd name="T67" fmla="*/ 18 h 554"/>
                <a:gd name="T68" fmla="*/ 1 w 891"/>
                <a:gd name="T69" fmla="*/ 0 h 554"/>
                <a:gd name="T70" fmla="*/ 1 w 891"/>
                <a:gd name="T71" fmla="*/ 1 h 554"/>
                <a:gd name="T72" fmla="*/ 1 w 891"/>
                <a:gd name="T73" fmla="*/ 1 h 55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1"/>
                <a:gd name="T112" fmla="*/ 0 h 554"/>
                <a:gd name="T113" fmla="*/ 891 w 891"/>
                <a:gd name="T114" fmla="*/ 554 h 55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1" h="554">
                  <a:moveTo>
                    <a:pt x="1" y="1"/>
                  </a:moveTo>
                  <a:lnTo>
                    <a:pt x="28" y="20"/>
                  </a:lnTo>
                  <a:lnTo>
                    <a:pt x="54" y="38"/>
                  </a:lnTo>
                  <a:lnTo>
                    <a:pt x="81" y="57"/>
                  </a:lnTo>
                  <a:lnTo>
                    <a:pt x="108" y="76"/>
                  </a:lnTo>
                  <a:lnTo>
                    <a:pt x="134" y="95"/>
                  </a:lnTo>
                  <a:lnTo>
                    <a:pt x="161" y="113"/>
                  </a:lnTo>
                  <a:lnTo>
                    <a:pt x="187" y="132"/>
                  </a:lnTo>
                  <a:lnTo>
                    <a:pt x="214" y="150"/>
                  </a:lnTo>
                  <a:lnTo>
                    <a:pt x="242" y="169"/>
                  </a:lnTo>
                  <a:lnTo>
                    <a:pt x="269" y="186"/>
                  </a:lnTo>
                  <a:lnTo>
                    <a:pt x="297" y="205"/>
                  </a:lnTo>
                  <a:lnTo>
                    <a:pt x="324" y="223"/>
                  </a:lnTo>
                  <a:lnTo>
                    <a:pt x="351" y="241"/>
                  </a:lnTo>
                  <a:lnTo>
                    <a:pt x="379" y="259"/>
                  </a:lnTo>
                  <a:lnTo>
                    <a:pt x="407" y="278"/>
                  </a:lnTo>
                  <a:lnTo>
                    <a:pt x="435" y="294"/>
                  </a:lnTo>
                  <a:lnTo>
                    <a:pt x="463" y="312"/>
                  </a:lnTo>
                  <a:lnTo>
                    <a:pt x="491" y="330"/>
                  </a:lnTo>
                  <a:lnTo>
                    <a:pt x="518" y="347"/>
                  </a:lnTo>
                  <a:lnTo>
                    <a:pt x="546" y="364"/>
                  </a:lnTo>
                  <a:lnTo>
                    <a:pt x="576" y="382"/>
                  </a:lnTo>
                  <a:lnTo>
                    <a:pt x="603" y="398"/>
                  </a:lnTo>
                  <a:lnTo>
                    <a:pt x="633" y="415"/>
                  </a:lnTo>
                  <a:lnTo>
                    <a:pt x="661" y="431"/>
                  </a:lnTo>
                  <a:lnTo>
                    <a:pt x="690" y="448"/>
                  </a:lnTo>
                  <a:lnTo>
                    <a:pt x="718" y="463"/>
                  </a:lnTo>
                  <a:lnTo>
                    <a:pt x="747" y="479"/>
                  </a:lnTo>
                  <a:lnTo>
                    <a:pt x="776" y="495"/>
                  </a:lnTo>
                  <a:lnTo>
                    <a:pt x="804" y="510"/>
                  </a:lnTo>
                  <a:lnTo>
                    <a:pt x="833" y="525"/>
                  </a:lnTo>
                  <a:lnTo>
                    <a:pt x="862" y="540"/>
                  </a:lnTo>
                  <a:lnTo>
                    <a:pt x="891" y="554"/>
                  </a:lnTo>
                  <a:lnTo>
                    <a:pt x="890" y="552"/>
                  </a:lnTo>
                  <a:lnTo>
                    <a:pt x="888" y="549"/>
                  </a:lnTo>
                  <a:lnTo>
                    <a:pt x="886" y="547"/>
                  </a:lnTo>
                  <a:lnTo>
                    <a:pt x="884" y="544"/>
                  </a:lnTo>
                  <a:lnTo>
                    <a:pt x="855" y="529"/>
                  </a:lnTo>
                  <a:lnTo>
                    <a:pt x="827" y="514"/>
                  </a:lnTo>
                  <a:lnTo>
                    <a:pt x="797" y="498"/>
                  </a:lnTo>
                  <a:lnTo>
                    <a:pt x="770" y="483"/>
                  </a:lnTo>
                  <a:lnTo>
                    <a:pt x="742" y="467"/>
                  </a:lnTo>
                  <a:lnTo>
                    <a:pt x="713" y="451"/>
                  </a:lnTo>
                  <a:lnTo>
                    <a:pt x="685" y="435"/>
                  </a:lnTo>
                  <a:lnTo>
                    <a:pt x="657" y="418"/>
                  </a:lnTo>
                  <a:lnTo>
                    <a:pt x="629" y="402"/>
                  </a:lnTo>
                  <a:lnTo>
                    <a:pt x="601" y="385"/>
                  </a:lnTo>
                  <a:lnTo>
                    <a:pt x="573" y="369"/>
                  </a:lnTo>
                  <a:lnTo>
                    <a:pt x="545" y="353"/>
                  </a:lnTo>
                  <a:lnTo>
                    <a:pt x="517" y="336"/>
                  </a:lnTo>
                  <a:lnTo>
                    <a:pt x="489" y="318"/>
                  </a:lnTo>
                  <a:lnTo>
                    <a:pt x="461" y="302"/>
                  </a:lnTo>
                  <a:lnTo>
                    <a:pt x="435" y="284"/>
                  </a:lnTo>
                  <a:lnTo>
                    <a:pt x="407" y="266"/>
                  </a:lnTo>
                  <a:lnTo>
                    <a:pt x="379" y="249"/>
                  </a:lnTo>
                  <a:lnTo>
                    <a:pt x="351" y="232"/>
                  </a:lnTo>
                  <a:lnTo>
                    <a:pt x="324" y="214"/>
                  </a:lnTo>
                  <a:lnTo>
                    <a:pt x="297" y="197"/>
                  </a:lnTo>
                  <a:lnTo>
                    <a:pt x="270" y="179"/>
                  </a:lnTo>
                  <a:lnTo>
                    <a:pt x="242" y="161"/>
                  </a:lnTo>
                  <a:lnTo>
                    <a:pt x="215" y="143"/>
                  </a:lnTo>
                  <a:lnTo>
                    <a:pt x="189" y="125"/>
                  </a:lnTo>
                  <a:lnTo>
                    <a:pt x="161" y="108"/>
                  </a:lnTo>
                  <a:lnTo>
                    <a:pt x="134" y="89"/>
                  </a:lnTo>
                  <a:lnTo>
                    <a:pt x="108" y="71"/>
                  </a:lnTo>
                  <a:lnTo>
                    <a:pt x="80" y="53"/>
                  </a:lnTo>
                  <a:lnTo>
                    <a:pt x="53" y="35"/>
                  </a:lnTo>
                  <a:lnTo>
                    <a:pt x="26" y="18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46"/>
            <p:cNvSpPr>
              <a:spLocks/>
            </p:cNvSpPr>
            <p:nvPr/>
          </p:nvSpPr>
          <p:spPr bwMode="auto">
            <a:xfrm>
              <a:off x="3926" y="2527"/>
              <a:ext cx="798" cy="521"/>
            </a:xfrm>
            <a:custGeom>
              <a:avLst/>
              <a:gdLst>
                <a:gd name="T0" fmla="*/ 12 w 798"/>
                <a:gd name="T1" fmla="*/ 14 h 521"/>
                <a:gd name="T2" fmla="*/ 40 w 798"/>
                <a:gd name="T3" fmla="*/ 39 h 521"/>
                <a:gd name="T4" fmla="*/ 70 w 798"/>
                <a:gd name="T5" fmla="*/ 65 h 521"/>
                <a:gd name="T6" fmla="*/ 103 w 798"/>
                <a:gd name="T7" fmla="*/ 88 h 521"/>
                <a:gd name="T8" fmla="*/ 138 w 798"/>
                <a:gd name="T9" fmla="*/ 109 h 521"/>
                <a:gd name="T10" fmla="*/ 173 w 798"/>
                <a:gd name="T11" fmla="*/ 131 h 521"/>
                <a:gd name="T12" fmla="*/ 207 w 798"/>
                <a:gd name="T13" fmla="*/ 151 h 521"/>
                <a:gd name="T14" fmla="*/ 240 w 798"/>
                <a:gd name="T15" fmla="*/ 170 h 521"/>
                <a:gd name="T16" fmla="*/ 288 w 798"/>
                <a:gd name="T17" fmla="*/ 203 h 521"/>
                <a:gd name="T18" fmla="*/ 354 w 798"/>
                <a:gd name="T19" fmla="*/ 247 h 521"/>
                <a:gd name="T20" fmla="*/ 421 w 798"/>
                <a:gd name="T21" fmla="*/ 292 h 521"/>
                <a:gd name="T22" fmla="*/ 489 w 798"/>
                <a:gd name="T23" fmla="*/ 336 h 521"/>
                <a:gd name="T24" fmla="*/ 556 w 798"/>
                <a:gd name="T25" fmla="*/ 380 h 521"/>
                <a:gd name="T26" fmla="*/ 624 w 798"/>
                <a:gd name="T27" fmla="*/ 422 h 521"/>
                <a:gd name="T28" fmla="*/ 693 w 798"/>
                <a:gd name="T29" fmla="*/ 464 h 521"/>
                <a:gd name="T30" fmla="*/ 762 w 798"/>
                <a:gd name="T31" fmla="*/ 502 h 521"/>
                <a:gd name="T32" fmla="*/ 795 w 798"/>
                <a:gd name="T33" fmla="*/ 520 h 521"/>
                <a:gd name="T34" fmla="*/ 790 w 798"/>
                <a:gd name="T35" fmla="*/ 512 h 521"/>
                <a:gd name="T36" fmla="*/ 760 w 798"/>
                <a:gd name="T37" fmla="*/ 493 h 521"/>
                <a:gd name="T38" fmla="*/ 704 w 798"/>
                <a:gd name="T39" fmla="*/ 459 h 521"/>
                <a:gd name="T40" fmla="*/ 650 w 798"/>
                <a:gd name="T41" fmla="*/ 426 h 521"/>
                <a:gd name="T42" fmla="*/ 595 w 798"/>
                <a:gd name="T43" fmla="*/ 392 h 521"/>
                <a:gd name="T44" fmla="*/ 541 w 798"/>
                <a:gd name="T45" fmla="*/ 358 h 521"/>
                <a:gd name="T46" fmla="*/ 486 w 798"/>
                <a:gd name="T47" fmla="*/ 323 h 521"/>
                <a:gd name="T48" fmla="*/ 431 w 798"/>
                <a:gd name="T49" fmla="*/ 288 h 521"/>
                <a:gd name="T50" fmla="*/ 377 w 798"/>
                <a:gd name="T51" fmla="*/ 254 h 521"/>
                <a:gd name="T52" fmla="*/ 336 w 798"/>
                <a:gd name="T53" fmla="*/ 227 h 521"/>
                <a:gd name="T54" fmla="*/ 307 w 798"/>
                <a:gd name="T55" fmla="*/ 209 h 521"/>
                <a:gd name="T56" fmla="*/ 279 w 798"/>
                <a:gd name="T57" fmla="*/ 190 h 521"/>
                <a:gd name="T58" fmla="*/ 250 w 798"/>
                <a:gd name="T59" fmla="*/ 172 h 521"/>
                <a:gd name="T60" fmla="*/ 222 w 798"/>
                <a:gd name="T61" fmla="*/ 153 h 521"/>
                <a:gd name="T62" fmla="*/ 194 w 798"/>
                <a:gd name="T63" fmla="*/ 136 h 521"/>
                <a:gd name="T64" fmla="*/ 166 w 798"/>
                <a:gd name="T65" fmla="*/ 117 h 521"/>
                <a:gd name="T66" fmla="*/ 138 w 798"/>
                <a:gd name="T67" fmla="*/ 98 h 521"/>
                <a:gd name="T68" fmla="*/ 109 w 798"/>
                <a:gd name="T69" fmla="*/ 79 h 521"/>
                <a:gd name="T70" fmla="*/ 76 w 798"/>
                <a:gd name="T71" fmla="*/ 60 h 521"/>
                <a:gd name="T72" fmla="*/ 43 w 798"/>
                <a:gd name="T73" fmla="*/ 38 h 521"/>
                <a:gd name="T74" fmla="*/ 13 w 798"/>
                <a:gd name="T75" fmla="*/ 14 h 521"/>
                <a:gd name="T76" fmla="*/ 0 w 798"/>
                <a:gd name="T77" fmla="*/ 0 h 521"/>
                <a:gd name="T78" fmla="*/ 0 w 798"/>
                <a:gd name="T79" fmla="*/ 0 h 521"/>
                <a:gd name="T80" fmla="*/ 0 w 798"/>
                <a:gd name="T81" fmla="*/ 0 h 5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98"/>
                <a:gd name="T124" fmla="*/ 0 h 521"/>
                <a:gd name="T125" fmla="*/ 798 w 798"/>
                <a:gd name="T126" fmla="*/ 521 h 5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98" h="521">
                  <a:moveTo>
                    <a:pt x="0" y="0"/>
                  </a:moveTo>
                  <a:lnTo>
                    <a:pt x="12" y="14"/>
                  </a:lnTo>
                  <a:lnTo>
                    <a:pt x="26" y="27"/>
                  </a:lnTo>
                  <a:lnTo>
                    <a:pt x="40" y="39"/>
                  </a:lnTo>
                  <a:lnTo>
                    <a:pt x="55" y="52"/>
                  </a:lnTo>
                  <a:lnTo>
                    <a:pt x="70" y="65"/>
                  </a:lnTo>
                  <a:lnTo>
                    <a:pt x="86" y="76"/>
                  </a:lnTo>
                  <a:lnTo>
                    <a:pt x="103" y="88"/>
                  </a:lnTo>
                  <a:lnTo>
                    <a:pt x="121" y="99"/>
                  </a:lnTo>
                  <a:lnTo>
                    <a:pt x="138" y="109"/>
                  </a:lnTo>
                  <a:lnTo>
                    <a:pt x="155" y="120"/>
                  </a:lnTo>
                  <a:lnTo>
                    <a:pt x="173" y="131"/>
                  </a:lnTo>
                  <a:lnTo>
                    <a:pt x="190" y="141"/>
                  </a:lnTo>
                  <a:lnTo>
                    <a:pt x="207" y="151"/>
                  </a:lnTo>
                  <a:lnTo>
                    <a:pt x="223" y="161"/>
                  </a:lnTo>
                  <a:lnTo>
                    <a:pt x="240" y="170"/>
                  </a:lnTo>
                  <a:lnTo>
                    <a:pt x="255" y="180"/>
                  </a:lnTo>
                  <a:lnTo>
                    <a:pt x="288" y="203"/>
                  </a:lnTo>
                  <a:lnTo>
                    <a:pt x="321" y="224"/>
                  </a:lnTo>
                  <a:lnTo>
                    <a:pt x="354" y="247"/>
                  </a:lnTo>
                  <a:lnTo>
                    <a:pt x="388" y="269"/>
                  </a:lnTo>
                  <a:lnTo>
                    <a:pt x="421" y="292"/>
                  </a:lnTo>
                  <a:lnTo>
                    <a:pt x="454" y="315"/>
                  </a:lnTo>
                  <a:lnTo>
                    <a:pt x="489" y="336"/>
                  </a:lnTo>
                  <a:lnTo>
                    <a:pt x="521" y="358"/>
                  </a:lnTo>
                  <a:lnTo>
                    <a:pt x="556" y="380"/>
                  </a:lnTo>
                  <a:lnTo>
                    <a:pt x="590" y="402"/>
                  </a:lnTo>
                  <a:lnTo>
                    <a:pt x="624" y="422"/>
                  </a:lnTo>
                  <a:lnTo>
                    <a:pt x="658" y="444"/>
                  </a:lnTo>
                  <a:lnTo>
                    <a:pt x="693" y="464"/>
                  </a:lnTo>
                  <a:lnTo>
                    <a:pt x="728" y="483"/>
                  </a:lnTo>
                  <a:lnTo>
                    <a:pt x="762" y="502"/>
                  </a:lnTo>
                  <a:lnTo>
                    <a:pt x="798" y="521"/>
                  </a:lnTo>
                  <a:lnTo>
                    <a:pt x="795" y="520"/>
                  </a:lnTo>
                  <a:lnTo>
                    <a:pt x="793" y="516"/>
                  </a:lnTo>
                  <a:lnTo>
                    <a:pt x="790" y="512"/>
                  </a:lnTo>
                  <a:lnTo>
                    <a:pt x="788" y="510"/>
                  </a:lnTo>
                  <a:lnTo>
                    <a:pt x="760" y="493"/>
                  </a:lnTo>
                  <a:lnTo>
                    <a:pt x="732" y="477"/>
                  </a:lnTo>
                  <a:lnTo>
                    <a:pt x="704" y="459"/>
                  </a:lnTo>
                  <a:lnTo>
                    <a:pt x="677" y="443"/>
                  </a:lnTo>
                  <a:lnTo>
                    <a:pt x="650" y="426"/>
                  </a:lnTo>
                  <a:lnTo>
                    <a:pt x="622" y="408"/>
                  </a:lnTo>
                  <a:lnTo>
                    <a:pt x="595" y="392"/>
                  </a:lnTo>
                  <a:lnTo>
                    <a:pt x="567" y="374"/>
                  </a:lnTo>
                  <a:lnTo>
                    <a:pt x="541" y="358"/>
                  </a:lnTo>
                  <a:lnTo>
                    <a:pt x="513" y="340"/>
                  </a:lnTo>
                  <a:lnTo>
                    <a:pt x="486" y="323"/>
                  </a:lnTo>
                  <a:lnTo>
                    <a:pt x="459" y="306"/>
                  </a:lnTo>
                  <a:lnTo>
                    <a:pt x="431" y="288"/>
                  </a:lnTo>
                  <a:lnTo>
                    <a:pt x="405" y="271"/>
                  </a:lnTo>
                  <a:lnTo>
                    <a:pt x="377" y="254"/>
                  </a:lnTo>
                  <a:lnTo>
                    <a:pt x="350" y="236"/>
                  </a:lnTo>
                  <a:lnTo>
                    <a:pt x="336" y="227"/>
                  </a:lnTo>
                  <a:lnTo>
                    <a:pt x="322" y="218"/>
                  </a:lnTo>
                  <a:lnTo>
                    <a:pt x="307" y="209"/>
                  </a:lnTo>
                  <a:lnTo>
                    <a:pt x="293" y="199"/>
                  </a:lnTo>
                  <a:lnTo>
                    <a:pt x="279" y="190"/>
                  </a:lnTo>
                  <a:lnTo>
                    <a:pt x="265" y="181"/>
                  </a:lnTo>
                  <a:lnTo>
                    <a:pt x="250" y="172"/>
                  </a:lnTo>
                  <a:lnTo>
                    <a:pt x="236" y="162"/>
                  </a:lnTo>
                  <a:lnTo>
                    <a:pt x="222" y="153"/>
                  </a:lnTo>
                  <a:lnTo>
                    <a:pt x="208" y="145"/>
                  </a:lnTo>
                  <a:lnTo>
                    <a:pt x="194" y="136"/>
                  </a:lnTo>
                  <a:lnTo>
                    <a:pt x="180" y="126"/>
                  </a:lnTo>
                  <a:lnTo>
                    <a:pt x="166" y="117"/>
                  </a:lnTo>
                  <a:lnTo>
                    <a:pt x="152" y="108"/>
                  </a:lnTo>
                  <a:lnTo>
                    <a:pt x="138" y="98"/>
                  </a:lnTo>
                  <a:lnTo>
                    <a:pt x="125" y="89"/>
                  </a:lnTo>
                  <a:lnTo>
                    <a:pt x="109" y="79"/>
                  </a:lnTo>
                  <a:lnTo>
                    <a:pt x="93" y="70"/>
                  </a:lnTo>
                  <a:lnTo>
                    <a:pt x="76" y="60"/>
                  </a:lnTo>
                  <a:lnTo>
                    <a:pt x="60" y="48"/>
                  </a:lnTo>
                  <a:lnTo>
                    <a:pt x="43" y="38"/>
                  </a:lnTo>
                  <a:lnTo>
                    <a:pt x="27" y="25"/>
                  </a:lnTo>
                  <a:lnTo>
                    <a:pt x="1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Freeform 47"/>
            <p:cNvSpPr>
              <a:spLocks/>
            </p:cNvSpPr>
            <p:nvPr/>
          </p:nvSpPr>
          <p:spPr bwMode="auto">
            <a:xfrm>
              <a:off x="3859" y="2673"/>
              <a:ext cx="800" cy="512"/>
            </a:xfrm>
            <a:custGeom>
              <a:avLst/>
              <a:gdLst>
                <a:gd name="T0" fmla="*/ 1 w 800"/>
                <a:gd name="T1" fmla="*/ 1 h 512"/>
                <a:gd name="T2" fmla="*/ 52 w 800"/>
                <a:gd name="T3" fmla="*/ 33 h 512"/>
                <a:gd name="T4" fmla="*/ 102 w 800"/>
                <a:gd name="T5" fmla="*/ 63 h 512"/>
                <a:gd name="T6" fmla="*/ 152 w 800"/>
                <a:gd name="T7" fmla="*/ 95 h 512"/>
                <a:gd name="T8" fmla="*/ 203 w 800"/>
                <a:gd name="T9" fmla="*/ 125 h 512"/>
                <a:gd name="T10" fmla="*/ 254 w 800"/>
                <a:gd name="T11" fmla="*/ 157 h 512"/>
                <a:gd name="T12" fmla="*/ 304 w 800"/>
                <a:gd name="T13" fmla="*/ 188 h 512"/>
                <a:gd name="T14" fmla="*/ 354 w 800"/>
                <a:gd name="T15" fmla="*/ 219 h 512"/>
                <a:gd name="T16" fmla="*/ 405 w 800"/>
                <a:gd name="T17" fmla="*/ 250 h 512"/>
                <a:gd name="T18" fmla="*/ 455 w 800"/>
                <a:gd name="T19" fmla="*/ 281 h 512"/>
                <a:gd name="T20" fmla="*/ 505 w 800"/>
                <a:gd name="T21" fmla="*/ 313 h 512"/>
                <a:gd name="T22" fmla="*/ 554 w 800"/>
                <a:gd name="T23" fmla="*/ 345 h 512"/>
                <a:gd name="T24" fmla="*/ 605 w 800"/>
                <a:gd name="T25" fmla="*/ 378 h 512"/>
                <a:gd name="T26" fmla="*/ 654 w 800"/>
                <a:gd name="T27" fmla="*/ 411 h 512"/>
                <a:gd name="T28" fmla="*/ 703 w 800"/>
                <a:gd name="T29" fmla="*/ 444 h 512"/>
                <a:gd name="T30" fmla="*/ 752 w 800"/>
                <a:gd name="T31" fmla="*/ 478 h 512"/>
                <a:gd name="T32" fmla="*/ 800 w 800"/>
                <a:gd name="T33" fmla="*/ 512 h 512"/>
                <a:gd name="T34" fmla="*/ 799 w 800"/>
                <a:gd name="T35" fmla="*/ 510 h 512"/>
                <a:gd name="T36" fmla="*/ 798 w 800"/>
                <a:gd name="T37" fmla="*/ 506 h 512"/>
                <a:gd name="T38" fmla="*/ 795 w 800"/>
                <a:gd name="T39" fmla="*/ 501 h 512"/>
                <a:gd name="T40" fmla="*/ 793 w 800"/>
                <a:gd name="T41" fmla="*/ 497 h 512"/>
                <a:gd name="T42" fmla="*/ 746 w 800"/>
                <a:gd name="T43" fmla="*/ 462 h 512"/>
                <a:gd name="T44" fmla="*/ 699 w 800"/>
                <a:gd name="T45" fmla="*/ 427 h 512"/>
                <a:gd name="T46" fmla="*/ 651 w 800"/>
                <a:gd name="T47" fmla="*/ 393 h 512"/>
                <a:gd name="T48" fmla="*/ 602 w 800"/>
                <a:gd name="T49" fmla="*/ 361 h 512"/>
                <a:gd name="T50" fmla="*/ 554 w 800"/>
                <a:gd name="T51" fmla="*/ 328 h 512"/>
                <a:gd name="T52" fmla="*/ 505 w 800"/>
                <a:gd name="T53" fmla="*/ 298 h 512"/>
                <a:gd name="T54" fmla="*/ 454 w 800"/>
                <a:gd name="T55" fmla="*/ 266 h 512"/>
                <a:gd name="T56" fmla="*/ 405 w 800"/>
                <a:gd name="T57" fmla="*/ 236 h 512"/>
                <a:gd name="T58" fmla="*/ 354 w 800"/>
                <a:gd name="T59" fmla="*/ 207 h 512"/>
                <a:gd name="T60" fmla="*/ 303 w 800"/>
                <a:gd name="T61" fmla="*/ 176 h 512"/>
                <a:gd name="T62" fmla="*/ 252 w 800"/>
                <a:gd name="T63" fmla="*/ 147 h 512"/>
                <a:gd name="T64" fmla="*/ 202 w 800"/>
                <a:gd name="T65" fmla="*/ 118 h 512"/>
                <a:gd name="T66" fmla="*/ 151 w 800"/>
                <a:gd name="T67" fmla="*/ 89 h 512"/>
                <a:gd name="T68" fmla="*/ 100 w 800"/>
                <a:gd name="T69" fmla="*/ 59 h 512"/>
                <a:gd name="T70" fmla="*/ 51 w 800"/>
                <a:gd name="T71" fmla="*/ 29 h 512"/>
                <a:gd name="T72" fmla="*/ 0 w 800"/>
                <a:gd name="T73" fmla="*/ 0 h 512"/>
                <a:gd name="T74" fmla="*/ 1 w 800"/>
                <a:gd name="T75" fmla="*/ 0 h 512"/>
                <a:gd name="T76" fmla="*/ 1 w 800"/>
                <a:gd name="T77" fmla="*/ 0 h 512"/>
                <a:gd name="T78" fmla="*/ 1 w 800"/>
                <a:gd name="T79" fmla="*/ 1 h 512"/>
                <a:gd name="T80" fmla="*/ 1 w 800"/>
                <a:gd name="T81" fmla="*/ 1 h 512"/>
                <a:gd name="T82" fmla="*/ 1 w 800"/>
                <a:gd name="T83" fmla="*/ 1 h 5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00"/>
                <a:gd name="T127" fmla="*/ 0 h 512"/>
                <a:gd name="T128" fmla="*/ 800 w 800"/>
                <a:gd name="T129" fmla="*/ 512 h 5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00" h="512">
                  <a:moveTo>
                    <a:pt x="1" y="1"/>
                  </a:moveTo>
                  <a:lnTo>
                    <a:pt x="52" y="33"/>
                  </a:lnTo>
                  <a:lnTo>
                    <a:pt x="102" y="63"/>
                  </a:lnTo>
                  <a:lnTo>
                    <a:pt x="152" y="95"/>
                  </a:lnTo>
                  <a:lnTo>
                    <a:pt x="203" y="125"/>
                  </a:lnTo>
                  <a:lnTo>
                    <a:pt x="254" y="157"/>
                  </a:lnTo>
                  <a:lnTo>
                    <a:pt x="304" y="188"/>
                  </a:lnTo>
                  <a:lnTo>
                    <a:pt x="354" y="219"/>
                  </a:lnTo>
                  <a:lnTo>
                    <a:pt x="405" y="250"/>
                  </a:lnTo>
                  <a:lnTo>
                    <a:pt x="455" y="281"/>
                  </a:lnTo>
                  <a:lnTo>
                    <a:pt x="505" y="313"/>
                  </a:lnTo>
                  <a:lnTo>
                    <a:pt x="554" y="345"/>
                  </a:lnTo>
                  <a:lnTo>
                    <a:pt x="605" y="378"/>
                  </a:lnTo>
                  <a:lnTo>
                    <a:pt x="654" y="411"/>
                  </a:lnTo>
                  <a:lnTo>
                    <a:pt x="703" y="444"/>
                  </a:lnTo>
                  <a:lnTo>
                    <a:pt x="752" y="478"/>
                  </a:lnTo>
                  <a:lnTo>
                    <a:pt x="800" y="512"/>
                  </a:lnTo>
                  <a:lnTo>
                    <a:pt x="799" y="510"/>
                  </a:lnTo>
                  <a:lnTo>
                    <a:pt x="798" y="506"/>
                  </a:lnTo>
                  <a:lnTo>
                    <a:pt x="795" y="501"/>
                  </a:lnTo>
                  <a:lnTo>
                    <a:pt x="793" y="497"/>
                  </a:lnTo>
                  <a:lnTo>
                    <a:pt x="746" y="462"/>
                  </a:lnTo>
                  <a:lnTo>
                    <a:pt x="699" y="427"/>
                  </a:lnTo>
                  <a:lnTo>
                    <a:pt x="651" y="393"/>
                  </a:lnTo>
                  <a:lnTo>
                    <a:pt x="602" y="361"/>
                  </a:lnTo>
                  <a:lnTo>
                    <a:pt x="554" y="328"/>
                  </a:lnTo>
                  <a:lnTo>
                    <a:pt x="505" y="298"/>
                  </a:lnTo>
                  <a:lnTo>
                    <a:pt x="454" y="266"/>
                  </a:lnTo>
                  <a:lnTo>
                    <a:pt x="405" y="236"/>
                  </a:lnTo>
                  <a:lnTo>
                    <a:pt x="354" y="207"/>
                  </a:lnTo>
                  <a:lnTo>
                    <a:pt x="303" y="176"/>
                  </a:lnTo>
                  <a:lnTo>
                    <a:pt x="252" y="147"/>
                  </a:lnTo>
                  <a:lnTo>
                    <a:pt x="202" y="118"/>
                  </a:lnTo>
                  <a:lnTo>
                    <a:pt x="151" y="89"/>
                  </a:lnTo>
                  <a:lnTo>
                    <a:pt x="100" y="59"/>
                  </a:lnTo>
                  <a:lnTo>
                    <a:pt x="51" y="29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5D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Freeform 48"/>
            <p:cNvSpPr>
              <a:spLocks/>
            </p:cNvSpPr>
            <p:nvPr/>
          </p:nvSpPr>
          <p:spPr bwMode="auto">
            <a:xfrm>
              <a:off x="4577" y="1956"/>
              <a:ext cx="832" cy="1485"/>
            </a:xfrm>
            <a:custGeom>
              <a:avLst/>
              <a:gdLst>
                <a:gd name="T0" fmla="*/ 792 w 832"/>
                <a:gd name="T1" fmla="*/ 34 h 1485"/>
                <a:gd name="T2" fmla="*/ 721 w 832"/>
                <a:gd name="T3" fmla="*/ 108 h 1485"/>
                <a:gd name="T4" fmla="*/ 654 w 832"/>
                <a:gd name="T5" fmla="*/ 185 h 1485"/>
                <a:gd name="T6" fmla="*/ 591 w 832"/>
                <a:gd name="T7" fmla="*/ 267 h 1485"/>
                <a:gd name="T8" fmla="*/ 531 w 832"/>
                <a:gd name="T9" fmla="*/ 350 h 1485"/>
                <a:gd name="T10" fmla="*/ 474 w 832"/>
                <a:gd name="T11" fmla="*/ 437 h 1485"/>
                <a:gd name="T12" fmla="*/ 420 w 832"/>
                <a:gd name="T13" fmla="*/ 525 h 1485"/>
                <a:gd name="T14" fmla="*/ 366 w 832"/>
                <a:gd name="T15" fmla="*/ 615 h 1485"/>
                <a:gd name="T16" fmla="*/ 314 w 832"/>
                <a:gd name="T17" fmla="*/ 709 h 1485"/>
                <a:gd name="T18" fmla="*/ 264 w 832"/>
                <a:gd name="T19" fmla="*/ 807 h 1485"/>
                <a:gd name="T20" fmla="*/ 217 w 832"/>
                <a:gd name="T21" fmla="*/ 905 h 1485"/>
                <a:gd name="T22" fmla="*/ 172 w 832"/>
                <a:gd name="T23" fmla="*/ 1006 h 1485"/>
                <a:gd name="T24" fmla="*/ 129 w 832"/>
                <a:gd name="T25" fmla="*/ 1106 h 1485"/>
                <a:gd name="T26" fmla="*/ 90 w 832"/>
                <a:gd name="T27" fmla="*/ 1209 h 1485"/>
                <a:gd name="T28" fmla="*/ 53 w 832"/>
                <a:gd name="T29" fmla="*/ 1313 h 1485"/>
                <a:gd name="T30" fmla="*/ 18 w 832"/>
                <a:gd name="T31" fmla="*/ 1417 h 1485"/>
                <a:gd name="T32" fmla="*/ 0 w 832"/>
                <a:gd name="T33" fmla="*/ 1473 h 1485"/>
                <a:gd name="T34" fmla="*/ 6 w 832"/>
                <a:gd name="T35" fmla="*/ 1483 h 1485"/>
                <a:gd name="T36" fmla="*/ 26 w 832"/>
                <a:gd name="T37" fmla="*/ 1436 h 1485"/>
                <a:gd name="T38" fmla="*/ 65 w 832"/>
                <a:gd name="T39" fmla="*/ 1336 h 1485"/>
                <a:gd name="T40" fmla="*/ 101 w 832"/>
                <a:gd name="T41" fmla="*/ 1237 h 1485"/>
                <a:gd name="T42" fmla="*/ 138 w 832"/>
                <a:gd name="T43" fmla="*/ 1138 h 1485"/>
                <a:gd name="T44" fmla="*/ 177 w 832"/>
                <a:gd name="T45" fmla="*/ 1039 h 1485"/>
                <a:gd name="T46" fmla="*/ 218 w 832"/>
                <a:gd name="T47" fmla="*/ 941 h 1485"/>
                <a:gd name="T48" fmla="*/ 260 w 832"/>
                <a:gd name="T49" fmla="*/ 844 h 1485"/>
                <a:gd name="T50" fmla="*/ 307 w 832"/>
                <a:gd name="T51" fmla="*/ 747 h 1485"/>
                <a:gd name="T52" fmla="*/ 356 w 832"/>
                <a:gd name="T53" fmla="*/ 652 h 1485"/>
                <a:gd name="T54" fmla="*/ 408 w 832"/>
                <a:gd name="T55" fmla="*/ 560 h 1485"/>
                <a:gd name="T56" fmla="*/ 464 w 832"/>
                <a:gd name="T57" fmla="*/ 467 h 1485"/>
                <a:gd name="T58" fmla="*/ 524 w 832"/>
                <a:gd name="T59" fmla="*/ 377 h 1485"/>
                <a:gd name="T60" fmla="*/ 586 w 832"/>
                <a:gd name="T61" fmla="*/ 288 h 1485"/>
                <a:gd name="T62" fmla="*/ 652 w 832"/>
                <a:gd name="T63" fmla="*/ 202 h 1485"/>
                <a:gd name="T64" fmla="*/ 721 w 832"/>
                <a:gd name="T65" fmla="*/ 119 h 1485"/>
                <a:gd name="T66" fmla="*/ 794 w 832"/>
                <a:gd name="T67" fmla="*/ 41 h 1485"/>
                <a:gd name="T68" fmla="*/ 832 w 832"/>
                <a:gd name="T69" fmla="*/ 3 h 1485"/>
                <a:gd name="T70" fmla="*/ 831 w 832"/>
                <a:gd name="T71" fmla="*/ 1 h 1485"/>
                <a:gd name="T72" fmla="*/ 831 w 832"/>
                <a:gd name="T73" fmla="*/ 0 h 14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32"/>
                <a:gd name="T112" fmla="*/ 0 h 1485"/>
                <a:gd name="T113" fmla="*/ 832 w 832"/>
                <a:gd name="T114" fmla="*/ 1485 h 14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32" h="1485">
                  <a:moveTo>
                    <a:pt x="831" y="0"/>
                  </a:moveTo>
                  <a:lnTo>
                    <a:pt x="792" y="34"/>
                  </a:lnTo>
                  <a:lnTo>
                    <a:pt x="757" y="71"/>
                  </a:lnTo>
                  <a:lnTo>
                    <a:pt x="721" y="108"/>
                  </a:lnTo>
                  <a:lnTo>
                    <a:pt x="687" y="146"/>
                  </a:lnTo>
                  <a:lnTo>
                    <a:pt x="654" y="185"/>
                  </a:lnTo>
                  <a:lnTo>
                    <a:pt x="623" y="225"/>
                  </a:lnTo>
                  <a:lnTo>
                    <a:pt x="591" y="267"/>
                  </a:lnTo>
                  <a:lnTo>
                    <a:pt x="562" y="307"/>
                  </a:lnTo>
                  <a:lnTo>
                    <a:pt x="531" y="350"/>
                  </a:lnTo>
                  <a:lnTo>
                    <a:pt x="502" y="393"/>
                  </a:lnTo>
                  <a:lnTo>
                    <a:pt x="474" y="437"/>
                  </a:lnTo>
                  <a:lnTo>
                    <a:pt x="446" y="481"/>
                  </a:lnTo>
                  <a:lnTo>
                    <a:pt x="420" y="525"/>
                  </a:lnTo>
                  <a:lnTo>
                    <a:pt x="393" y="571"/>
                  </a:lnTo>
                  <a:lnTo>
                    <a:pt x="366" y="615"/>
                  </a:lnTo>
                  <a:lnTo>
                    <a:pt x="341" y="661"/>
                  </a:lnTo>
                  <a:lnTo>
                    <a:pt x="314" y="709"/>
                  </a:lnTo>
                  <a:lnTo>
                    <a:pt x="289" y="757"/>
                  </a:lnTo>
                  <a:lnTo>
                    <a:pt x="264" y="807"/>
                  </a:lnTo>
                  <a:lnTo>
                    <a:pt x="240" y="855"/>
                  </a:lnTo>
                  <a:lnTo>
                    <a:pt x="217" y="905"/>
                  </a:lnTo>
                  <a:lnTo>
                    <a:pt x="194" y="955"/>
                  </a:lnTo>
                  <a:lnTo>
                    <a:pt x="172" y="1006"/>
                  </a:lnTo>
                  <a:lnTo>
                    <a:pt x="151" y="1056"/>
                  </a:lnTo>
                  <a:lnTo>
                    <a:pt x="129" y="1106"/>
                  </a:lnTo>
                  <a:lnTo>
                    <a:pt x="110" y="1158"/>
                  </a:lnTo>
                  <a:lnTo>
                    <a:pt x="90" y="1209"/>
                  </a:lnTo>
                  <a:lnTo>
                    <a:pt x="71" y="1261"/>
                  </a:lnTo>
                  <a:lnTo>
                    <a:pt x="53" y="1313"/>
                  </a:lnTo>
                  <a:lnTo>
                    <a:pt x="35" y="1365"/>
                  </a:lnTo>
                  <a:lnTo>
                    <a:pt x="18" y="1417"/>
                  </a:lnTo>
                  <a:lnTo>
                    <a:pt x="0" y="1469"/>
                  </a:lnTo>
                  <a:lnTo>
                    <a:pt x="0" y="1473"/>
                  </a:lnTo>
                  <a:lnTo>
                    <a:pt x="4" y="1478"/>
                  </a:lnTo>
                  <a:lnTo>
                    <a:pt x="6" y="1483"/>
                  </a:lnTo>
                  <a:lnTo>
                    <a:pt x="7" y="1485"/>
                  </a:lnTo>
                  <a:lnTo>
                    <a:pt x="26" y="1436"/>
                  </a:lnTo>
                  <a:lnTo>
                    <a:pt x="46" y="1385"/>
                  </a:lnTo>
                  <a:lnTo>
                    <a:pt x="65" y="1336"/>
                  </a:lnTo>
                  <a:lnTo>
                    <a:pt x="82" y="1286"/>
                  </a:lnTo>
                  <a:lnTo>
                    <a:pt x="101" y="1237"/>
                  </a:lnTo>
                  <a:lnTo>
                    <a:pt x="120" y="1187"/>
                  </a:lnTo>
                  <a:lnTo>
                    <a:pt x="138" y="1138"/>
                  </a:lnTo>
                  <a:lnTo>
                    <a:pt x="158" y="1088"/>
                  </a:lnTo>
                  <a:lnTo>
                    <a:pt x="177" y="1039"/>
                  </a:lnTo>
                  <a:lnTo>
                    <a:pt x="198" y="990"/>
                  </a:lnTo>
                  <a:lnTo>
                    <a:pt x="218" y="941"/>
                  </a:lnTo>
                  <a:lnTo>
                    <a:pt x="238" y="892"/>
                  </a:lnTo>
                  <a:lnTo>
                    <a:pt x="260" y="844"/>
                  </a:lnTo>
                  <a:lnTo>
                    <a:pt x="283" y="795"/>
                  </a:lnTo>
                  <a:lnTo>
                    <a:pt x="307" y="747"/>
                  </a:lnTo>
                  <a:lnTo>
                    <a:pt x="331" y="699"/>
                  </a:lnTo>
                  <a:lnTo>
                    <a:pt x="356" y="652"/>
                  </a:lnTo>
                  <a:lnTo>
                    <a:pt x="382" y="605"/>
                  </a:lnTo>
                  <a:lnTo>
                    <a:pt x="408" y="560"/>
                  </a:lnTo>
                  <a:lnTo>
                    <a:pt x="436" y="513"/>
                  </a:lnTo>
                  <a:lnTo>
                    <a:pt x="464" y="467"/>
                  </a:lnTo>
                  <a:lnTo>
                    <a:pt x="493" y="421"/>
                  </a:lnTo>
                  <a:lnTo>
                    <a:pt x="524" y="377"/>
                  </a:lnTo>
                  <a:lnTo>
                    <a:pt x="555" y="331"/>
                  </a:lnTo>
                  <a:lnTo>
                    <a:pt x="586" y="288"/>
                  </a:lnTo>
                  <a:lnTo>
                    <a:pt x="619" y="245"/>
                  </a:lnTo>
                  <a:lnTo>
                    <a:pt x="652" y="202"/>
                  </a:lnTo>
                  <a:lnTo>
                    <a:pt x="686" y="160"/>
                  </a:lnTo>
                  <a:lnTo>
                    <a:pt x="721" y="119"/>
                  </a:lnTo>
                  <a:lnTo>
                    <a:pt x="757" y="80"/>
                  </a:lnTo>
                  <a:lnTo>
                    <a:pt x="794" y="41"/>
                  </a:lnTo>
                  <a:lnTo>
                    <a:pt x="832" y="3"/>
                  </a:lnTo>
                  <a:lnTo>
                    <a:pt x="832" y="1"/>
                  </a:lnTo>
                  <a:lnTo>
                    <a:pt x="831" y="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Freeform 49"/>
            <p:cNvSpPr>
              <a:spLocks/>
            </p:cNvSpPr>
            <p:nvPr/>
          </p:nvSpPr>
          <p:spPr bwMode="auto">
            <a:xfrm>
              <a:off x="3739" y="2796"/>
              <a:ext cx="895" cy="591"/>
            </a:xfrm>
            <a:custGeom>
              <a:avLst/>
              <a:gdLst>
                <a:gd name="T0" fmla="*/ 36 w 895"/>
                <a:gd name="T1" fmla="*/ 27 h 591"/>
                <a:gd name="T2" fmla="*/ 97 w 895"/>
                <a:gd name="T3" fmla="*/ 53 h 591"/>
                <a:gd name="T4" fmla="*/ 157 w 895"/>
                <a:gd name="T5" fmla="*/ 81 h 591"/>
                <a:gd name="T6" fmla="*/ 215 w 895"/>
                <a:gd name="T7" fmla="*/ 111 h 591"/>
                <a:gd name="T8" fmla="*/ 273 w 895"/>
                <a:gd name="T9" fmla="*/ 143 h 591"/>
                <a:gd name="T10" fmla="*/ 332 w 895"/>
                <a:gd name="T11" fmla="*/ 176 h 591"/>
                <a:gd name="T12" fmla="*/ 389 w 895"/>
                <a:gd name="T13" fmla="*/ 210 h 591"/>
                <a:gd name="T14" fmla="*/ 446 w 895"/>
                <a:gd name="T15" fmla="*/ 247 h 591"/>
                <a:gd name="T16" fmla="*/ 502 w 895"/>
                <a:gd name="T17" fmla="*/ 284 h 591"/>
                <a:gd name="T18" fmla="*/ 556 w 895"/>
                <a:gd name="T19" fmla="*/ 322 h 591"/>
                <a:gd name="T20" fmla="*/ 611 w 895"/>
                <a:gd name="T21" fmla="*/ 361 h 591"/>
                <a:gd name="T22" fmla="*/ 664 w 895"/>
                <a:gd name="T23" fmla="*/ 402 h 591"/>
                <a:gd name="T24" fmla="*/ 717 w 895"/>
                <a:gd name="T25" fmla="*/ 443 h 591"/>
                <a:gd name="T26" fmla="*/ 769 w 895"/>
                <a:gd name="T27" fmla="*/ 484 h 591"/>
                <a:gd name="T28" fmla="*/ 820 w 895"/>
                <a:gd name="T29" fmla="*/ 526 h 591"/>
                <a:gd name="T30" fmla="*/ 871 w 895"/>
                <a:gd name="T31" fmla="*/ 569 h 591"/>
                <a:gd name="T32" fmla="*/ 895 w 895"/>
                <a:gd name="T33" fmla="*/ 587 h 591"/>
                <a:gd name="T34" fmla="*/ 891 w 895"/>
                <a:gd name="T35" fmla="*/ 572 h 591"/>
                <a:gd name="T36" fmla="*/ 866 w 895"/>
                <a:gd name="T37" fmla="*/ 544 h 591"/>
                <a:gd name="T38" fmla="*/ 820 w 895"/>
                <a:gd name="T39" fmla="*/ 502 h 591"/>
                <a:gd name="T40" fmla="*/ 773 w 895"/>
                <a:gd name="T41" fmla="*/ 462 h 591"/>
                <a:gd name="T42" fmla="*/ 725 w 895"/>
                <a:gd name="T43" fmla="*/ 422 h 591"/>
                <a:gd name="T44" fmla="*/ 676 w 895"/>
                <a:gd name="T45" fmla="*/ 385 h 591"/>
                <a:gd name="T46" fmla="*/ 625 w 895"/>
                <a:gd name="T47" fmla="*/ 349 h 591"/>
                <a:gd name="T48" fmla="*/ 574 w 895"/>
                <a:gd name="T49" fmla="*/ 314 h 591"/>
                <a:gd name="T50" fmla="*/ 522 w 895"/>
                <a:gd name="T51" fmla="*/ 280 h 591"/>
                <a:gd name="T52" fmla="*/ 468 w 895"/>
                <a:gd name="T53" fmla="*/ 245 h 591"/>
                <a:gd name="T54" fmla="*/ 408 w 895"/>
                <a:gd name="T55" fmla="*/ 208 h 591"/>
                <a:gd name="T56" fmla="*/ 347 w 895"/>
                <a:gd name="T57" fmla="*/ 171 h 591"/>
                <a:gd name="T58" fmla="*/ 286 w 895"/>
                <a:gd name="T59" fmla="*/ 136 h 591"/>
                <a:gd name="T60" fmla="*/ 224 w 895"/>
                <a:gd name="T61" fmla="*/ 101 h 591"/>
                <a:gd name="T62" fmla="*/ 161 w 895"/>
                <a:gd name="T63" fmla="*/ 68 h 591"/>
                <a:gd name="T64" fmla="*/ 97 w 895"/>
                <a:gd name="T65" fmla="*/ 39 h 591"/>
                <a:gd name="T66" fmla="*/ 33 w 895"/>
                <a:gd name="T67" fmla="*/ 13 h 591"/>
                <a:gd name="T68" fmla="*/ 1 w 895"/>
                <a:gd name="T69" fmla="*/ 2 h 591"/>
                <a:gd name="T70" fmla="*/ 3 w 895"/>
                <a:gd name="T71" fmla="*/ 11 h 591"/>
                <a:gd name="T72" fmla="*/ 6 w 895"/>
                <a:gd name="T73" fmla="*/ 14 h 5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95"/>
                <a:gd name="T112" fmla="*/ 0 h 591"/>
                <a:gd name="T113" fmla="*/ 895 w 895"/>
                <a:gd name="T114" fmla="*/ 591 h 5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95" h="591">
                  <a:moveTo>
                    <a:pt x="6" y="14"/>
                  </a:moveTo>
                  <a:lnTo>
                    <a:pt x="36" y="27"/>
                  </a:lnTo>
                  <a:lnTo>
                    <a:pt x="67" y="39"/>
                  </a:lnTo>
                  <a:lnTo>
                    <a:pt x="97" y="53"/>
                  </a:lnTo>
                  <a:lnTo>
                    <a:pt x="126" y="67"/>
                  </a:lnTo>
                  <a:lnTo>
                    <a:pt x="157" y="81"/>
                  </a:lnTo>
                  <a:lnTo>
                    <a:pt x="186" y="96"/>
                  </a:lnTo>
                  <a:lnTo>
                    <a:pt x="215" y="111"/>
                  </a:lnTo>
                  <a:lnTo>
                    <a:pt x="244" y="127"/>
                  </a:lnTo>
                  <a:lnTo>
                    <a:pt x="273" y="143"/>
                  </a:lnTo>
                  <a:lnTo>
                    <a:pt x="303" y="160"/>
                  </a:lnTo>
                  <a:lnTo>
                    <a:pt x="332" y="176"/>
                  </a:lnTo>
                  <a:lnTo>
                    <a:pt x="361" y="194"/>
                  </a:lnTo>
                  <a:lnTo>
                    <a:pt x="389" y="210"/>
                  </a:lnTo>
                  <a:lnTo>
                    <a:pt x="418" y="228"/>
                  </a:lnTo>
                  <a:lnTo>
                    <a:pt x="446" y="247"/>
                  </a:lnTo>
                  <a:lnTo>
                    <a:pt x="474" y="265"/>
                  </a:lnTo>
                  <a:lnTo>
                    <a:pt x="502" y="284"/>
                  </a:lnTo>
                  <a:lnTo>
                    <a:pt x="530" y="303"/>
                  </a:lnTo>
                  <a:lnTo>
                    <a:pt x="556" y="322"/>
                  </a:lnTo>
                  <a:lnTo>
                    <a:pt x="584" y="341"/>
                  </a:lnTo>
                  <a:lnTo>
                    <a:pt x="611" y="361"/>
                  </a:lnTo>
                  <a:lnTo>
                    <a:pt x="637" y="382"/>
                  </a:lnTo>
                  <a:lnTo>
                    <a:pt x="664" y="402"/>
                  </a:lnTo>
                  <a:lnTo>
                    <a:pt x="691" y="422"/>
                  </a:lnTo>
                  <a:lnTo>
                    <a:pt x="717" y="443"/>
                  </a:lnTo>
                  <a:lnTo>
                    <a:pt x="743" y="463"/>
                  </a:lnTo>
                  <a:lnTo>
                    <a:pt x="769" y="484"/>
                  </a:lnTo>
                  <a:lnTo>
                    <a:pt x="795" y="505"/>
                  </a:lnTo>
                  <a:lnTo>
                    <a:pt x="820" y="526"/>
                  </a:lnTo>
                  <a:lnTo>
                    <a:pt x="845" y="548"/>
                  </a:lnTo>
                  <a:lnTo>
                    <a:pt x="871" y="569"/>
                  </a:lnTo>
                  <a:lnTo>
                    <a:pt x="895" y="591"/>
                  </a:lnTo>
                  <a:lnTo>
                    <a:pt x="895" y="587"/>
                  </a:lnTo>
                  <a:lnTo>
                    <a:pt x="894" y="580"/>
                  </a:lnTo>
                  <a:lnTo>
                    <a:pt x="891" y="572"/>
                  </a:lnTo>
                  <a:lnTo>
                    <a:pt x="887" y="566"/>
                  </a:lnTo>
                  <a:lnTo>
                    <a:pt x="866" y="544"/>
                  </a:lnTo>
                  <a:lnTo>
                    <a:pt x="843" y="522"/>
                  </a:lnTo>
                  <a:lnTo>
                    <a:pt x="820" y="502"/>
                  </a:lnTo>
                  <a:lnTo>
                    <a:pt x="797" y="481"/>
                  </a:lnTo>
                  <a:lnTo>
                    <a:pt x="773" y="462"/>
                  </a:lnTo>
                  <a:lnTo>
                    <a:pt x="749" y="441"/>
                  </a:lnTo>
                  <a:lnTo>
                    <a:pt x="725" y="422"/>
                  </a:lnTo>
                  <a:lnTo>
                    <a:pt x="701" y="403"/>
                  </a:lnTo>
                  <a:lnTo>
                    <a:pt x="676" y="385"/>
                  </a:lnTo>
                  <a:lnTo>
                    <a:pt x="650" y="368"/>
                  </a:lnTo>
                  <a:lnTo>
                    <a:pt x="625" y="349"/>
                  </a:lnTo>
                  <a:lnTo>
                    <a:pt x="599" y="332"/>
                  </a:lnTo>
                  <a:lnTo>
                    <a:pt x="574" y="314"/>
                  </a:lnTo>
                  <a:lnTo>
                    <a:pt x="549" y="298"/>
                  </a:lnTo>
                  <a:lnTo>
                    <a:pt x="522" y="280"/>
                  </a:lnTo>
                  <a:lnTo>
                    <a:pt x="497" y="264"/>
                  </a:lnTo>
                  <a:lnTo>
                    <a:pt x="468" y="245"/>
                  </a:lnTo>
                  <a:lnTo>
                    <a:pt x="437" y="226"/>
                  </a:lnTo>
                  <a:lnTo>
                    <a:pt x="408" y="208"/>
                  </a:lnTo>
                  <a:lnTo>
                    <a:pt x="377" y="189"/>
                  </a:lnTo>
                  <a:lnTo>
                    <a:pt x="347" y="171"/>
                  </a:lnTo>
                  <a:lnTo>
                    <a:pt x="317" y="153"/>
                  </a:lnTo>
                  <a:lnTo>
                    <a:pt x="286" y="136"/>
                  </a:lnTo>
                  <a:lnTo>
                    <a:pt x="254" y="118"/>
                  </a:lnTo>
                  <a:lnTo>
                    <a:pt x="224" y="101"/>
                  </a:lnTo>
                  <a:lnTo>
                    <a:pt x="192" y="85"/>
                  </a:lnTo>
                  <a:lnTo>
                    <a:pt x="161" y="68"/>
                  </a:lnTo>
                  <a:lnTo>
                    <a:pt x="129" y="53"/>
                  </a:lnTo>
                  <a:lnTo>
                    <a:pt x="97" y="39"/>
                  </a:lnTo>
                  <a:lnTo>
                    <a:pt x="64" y="25"/>
                  </a:lnTo>
                  <a:lnTo>
                    <a:pt x="33" y="13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6"/>
                  </a:lnTo>
                  <a:lnTo>
                    <a:pt x="3" y="11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Freeform 50"/>
            <p:cNvSpPr>
              <a:spLocks/>
            </p:cNvSpPr>
            <p:nvPr/>
          </p:nvSpPr>
          <p:spPr bwMode="auto">
            <a:xfrm>
              <a:off x="4524" y="1692"/>
              <a:ext cx="861" cy="395"/>
            </a:xfrm>
            <a:custGeom>
              <a:avLst/>
              <a:gdLst>
                <a:gd name="T0" fmla="*/ 30 w 861"/>
                <a:gd name="T1" fmla="*/ 4 h 395"/>
                <a:gd name="T2" fmla="*/ 90 w 861"/>
                <a:gd name="T3" fmla="*/ 12 h 395"/>
                <a:gd name="T4" fmla="*/ 148 w 861"/>
                <a:gd name="T5" fmla="*/ 22 h 395"/>
                <a:gd name="T6" fmla="*/ 206 w 861"/>
                <a:gd name="T7" fmla="*/ 35 h 395"/>
                <a:gd name="T8" fmla="*/ 265 w 861"/>
                <a:gd name="T9" fmla="*/ 51 h 395"/>
                <a:gd name="T10" fmla="*/ 322 w 861"/>
                <a:gd name="T11" fmla="*/ 69 h 395"/>
                <a:gd name="T12" fmla="*/ 378 w 861"/>
                <a:gd name="T13" fmla="*/ 89 h 395"/>
                <a:gd name="T14" fmla="*/ 433 w 861"/>
                <a:gd name="T15" fmla="*/ 112 h 395"/>
                <a:gd name="T16" fmla="*/ 488 w 861"/>
                <a:gd name="T17" fmla="*/ 137 h 395"/>
                <a:gd name="T18" fmla="*/ 542 w 861"/>
                <a:gd name="T19" fmla="*/ 165 h 395"/>
                <a:gd name="T20" fmla="*/ 594 w 861"/>
                <a:gd name="T21" fmla="*/ 194 h 395"/>
                <a:gd name="T22" fmla="*/ 645 w 861"/>
                <a:gd name="T23" fmla="*/ 226 h 395"/>
                <a:gd name="T24" fmla="*/ 696 w 861"/>
                <a:gd name="T25" fmla="*/ 260 h 395"/>
                <a:gd name="T26" fmla="*/ 744 w 861"/>
                <a:gd name="T27" fmla="*/ 296 h 395"/>
                <a:gd name="T28" fmla="*/ 790 w 861"/>
                <a:gd name="T29" fmla="*/ 333 h 395"/>
                <a:gd name="T30" fmla="*/ 835 w 861"/>
                <a:gd name="T31" fmla="*/ 372 h 395"/>
                <a:gd name="T32" fmla="*/ 861 w 861"/>
                <a:gd name="T33" fmla="*/ 395 h 395"/>
                <a:gd name="T34" fmla="*/ 856 w 861"/>
                <a:gd name="T35" fmla="*/ 386 h 395"/>
                <a:gd name="T36" fmla="*/ 830 w 861"/>
                <a:gd name="T37" fmla="*/ 362 h 395"/>
                <a:gd name="T38" fmla="*/ 787 w 861"/>
                <a:gd name="T39" fmla="*/ 323 h 395"/>
                <a:gd name="T40" fmla="*/ 741 w 861"/>
                <a:gd name="T41" fmla="*/ 285 h 395"/>
                <a:gd name="T42" fmla="*/ 693 w 861"/>
                <a:gd name="T43" fmla="*/ 249 h 395"/>
                <a:gd name="T44" fmla="*/ 644 w 861"/>
                <a:gd name="T45" fmla="*/ 216 h 395"/>
                <a:gd name="T46" fmla="*/ 593 w 861"/>
                <a:gd name="T47" fmla="*/ 183 h 395"/>
                <a:gd name="T48" fmla="*/ 540 w 861"/>
                <a:gd name="T49" fmla="*/ 154 h 395"/>
                <a:gd name="T50" fmla="*/ 487 w 861"/>
                <a:gd name="T51" fmla="*/ 126 h 395"/>
                <a:gd name="T52" fmla="*/ 431 w 861"/>
                <a:gd name="T53" fmla="*/ 102 h 395"/>
                <a:gd name="T54" fmla="*/ 375 w 861"/>
                <a:gd name="T55" fmla="*/ 79 h 395"/>
                <a:gd name="T56" fmla="*/ 319 w 861"/>
                <a:gd name="T57" fmla="*/ 59 h 395"/>
                <a:gd name="T58" fmla="*/ 261 w 861"/>
                <a:gd name="T59" fmla="*/ 42 h 395"/>
                <a:gd name="T60" fmla="*/ 204 w 861"/>
                <a:gd name="T61" fmla="*/ 27 h 395"/>
                <a:gd name="T62" fmla="*/ 145 w 861"/>
                <a:gd name="T63" fmla="*/ 16 h 395"/>
                <a:gd name="T64" fmla="*/ 87 w 861"/>
                <a:gd name="T65" fmla="*/ 7 h 395"/>
                <a:gd name="T66" fmla="*/ 29 w 861"/>
                <a:gd name="T67" fmla="*/ 2 h 395"/>
                <a:gd name="T68" fmla="*/ 0 w 861"/>
                <a:gd name="T69" fmla="*/ 0 h 395"/>
                <a:gd name="T70" fmla="*/ 0 w 861"/>
                <a:gd name="T71" fmla="*/ 2 h 395"/>
                <a:gd name="T72" fmla="*/ 1 w 861"/>
                <a:gd name="T73" fmla="*/ 2 h 39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61"/>
                <a:gd name="T112" fmla="*/ 0 h 395"/>
                <a:gd name="T113" fmla="*/ 861 w 861"/>
                <a:gd name="T114" fmla="*/ 395 h 39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61" h="395">
                  <a:moveTo>
                    <a:pt x="1" y="2"/>
                  </a:moveTo>
                  <a:lnTo>
                    <a:pt x="30" y="4"/>
                  </a:lnTo>
                  <a:lnTo>
                    <a:pt x="60" y="8"/>
                  </a:lnTo>
                  <a:lnTo>
                    <a:pt x="90" y="12"/>
                  </a:lnTo>
                  <a:lnTo>
                    <a:pt x="119" y="17"/>
                  </a:lnTo>
                  <a:lnTo>
                    <a:pt x="148" y="22"/>
                  </a:lnTo>
                  <a:lnTo>
                    <a:pt x="177" y="28"/>
                  </a:lnTo>
                  <a:lnTo>
                    <a:pt x="206" y="35"/>
                  </a:lnTo>
                  <a:lnTo>
                    <a:pt x="235" y="42"/>
                  </a:lnTo>
                  <a:lnTo>
                    <a:pt x="265" y="51"/>
                  </a:lnTo>
                  <a:lnTo>
                    <a:pt x="293" y="59"/>
                  </a:lnTo>
                  <a:lnTo>
                    <a:pt x="322" y="69"/>
                  </a:lnTo>
                  <a:lnTo>
                    <a:pt x="350" y="79"/>
                  </a:lnTo>
                  <a:lnTo>
                    <a:pt x="378" y="89"/>
                  </a:lnTo>
                  <a:lnTo>
                    <a:pt x="405" y="101"/>
                  </a:lnTo>
                  <a:lnTo>
                    <a:pt x="433" y="112"/>
                  </a:lnTo>
                  <a:lnTo>
                    <a:pt x="461" y="125"/>
                  </a:lnTo>
                  <a:lnTo>
                    <a:pt x="488" y="137"/>
                  </a:lnTo>
                  <a:lnTo>
                    <a:pt x="516" y="151"/>
                  </a:lnTo>
                  <a:lnTo>
                    <a:pt x="542" y="165"/>
                  </a:lnTo>
                  <a:lnTo>
                    <a:pt x="569" y="179"/>
                  </a:lnTo>
                  <a:lnTo>
                    <a:pt x="594" y="194"/>
                  </a:lnTo>
                  <a:lnTo>
                    <a:pt x="620" y="211"/>
                  </a:lnTo>
                  <a:lnTo>
                    <a:pt x="645" y="226"/>
                  </a:lnTo>
                  <a:lnTo>
                    <a:pt x="670" y="243"/>
                  </a:lnTo>
                  <a:lnTo>
                    <a:pt x="696" y="260"/>
                  </a:lnTo>
                  <a:lnTo>
                    <a:pt x="720" y="278"/>
                  </a:lnTo>
                  <a:lnTo>
                    <a:pt x="744" y="296"/>
                  </a:lnTo>
                  <a:lnTo>
                    <a:pt x="767" y="314"/>
                  </a:lnTo>
                  <a:lnTo>
                    <a:pt x="790" y="333"/>
                  </a:lnTo>
                  <a:lnTo>
                    <a:pt x="812" y="353"/>
                  </a:lnTo>
                  <a:lnTo>
                    <a:pt x="835" y="372"/>
                  </a:lnTo>
                  <a:lnTo>
                    <a:pt x="857" y="392"/>
                  </a:lnTo>
                  <a:lnTo>
                    <a:pt x="861" y="395"/>
                  </a:lnTo>
                  <a:lnTo>
                    <a:pt x="859" y="392"/>
                  </a:lnTo>
                  <a:lnTo>
                    <a:pt x="856" y="386"/>
                  </a:lnTo>
                  <a:lnTo>
                    <a:pt x="852" y="382"/>
                  </a:lnTo>
                  <a:lnTo>
                    <a:pt x="830" y="362"/>
                  </a:lnTo>
                  <a:lnTo>
                    <a:pt x="809" y="342"/>
                  </a:lnTo>
                  <a:lnTo>
                    <a:pt x="787" y="323"/>
                  </a:lnTo>
                  <a:lnTo>
                    <a:pt x="764" y="304"/>
                  </a:lnTo>
                  <a:lnTo>
                    <a:pt x="741" y="285"/>
                  </a:lnTo>
                  <a:lnTo>
                    <a:pt x="717" y="267"/>
                  </a:lnTo>
                  <a:lnTo>
                    <a:pt x="693" y="249"/>
                  </a:lnTo>
                  <a:lnTo>
                    <a:pt x="669" y="233"/>
                  </a:lnTo>
                  <a:lnTo>
                    <a:pt x="644" y="216"/>
                  </a:lnTo>
                  <a:lnTo>
                    <a:pt x="618" y="200"/>
                  </a:lnTo>
                  <a:lnTo>
                    <a:pt x="593" y="183"/>
                  </a:lnTo>
                  <a:lnTo>
                    <a:pt x="566" y="169"/>
                  </a:lnTo>
                  <a:lnTo>
                    <a:pt x="540" y="154"/>
                  </a:lnTo>
                  <a:lnTo>
                    <a:pt x="513" y="140"/>
                  </a:lnTo>
                  <a:lnTo>
                    <a:pt x="487" y="126"/>
                  </a:lnTo>
                  <a:lnTo>
                    <a:pt x="459" y="113"/>
                  </a:lnTo>
                  <a:lnTo>
                    <a:pt x="431" y="102"/>
                  </a:lnTo>
                  <a:lnTo>
                    <a:pt x="403" y="90"/>
                  </a:lnTo>
                  <a:lnTo>
                    <a:pt x="375" y="79"/>
                  </a:lnTo>
                  <a:lnTo>
                    <a:pt x="347" y="69"/>
                  </a:lnTo>
                  <a:lnTo>
                    <a:pt x="319" y="59"/>
                  </a:lnTo>
                  <a:lnTo>
                    <a:pt x="290" y="50"/>
                  </a:lnTo>
                  <a:lnTo>
                    <a:pt x="261" y="42"/>
                  </a:lnTo>
                  <a:lnTo>
                    <a:pt x="232" y="35"/>
                  </a:lnTo>
                  <a:lnTo>
                    <a:pt x="204" y="27"/>
                  </a:lnTo>
                  <a:lnTo>
                    <a:pt x="175" y="21"/>
                  </a:lnTo>
                  <a:lnTo>
                    <a:pt x="145" y="16"/>
                  </a:lnTo>
                  <a:lnTo>
                    <a:pt x="116" y="11"/>
                  </a:lnTo>
                  <a:lnTo>
                    <a:pt x="87" y="7"/>
                  </a:lnTo>
                  <a:lnTo>
                    <a:pt x="58" y="4"/>
                  </a:lnTo>
                  <a:lnTo>
                    <a:pt x="29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51"/>
            <p:cNvSpPr>
              <a:spLocks/>
            </p:cNvSpPr>
            <p:nvPr/>
          </p:nvSpPr>
          <p:spPr bwMode="auto">
            <a:xfrm>
              <a:off x="4853" y="2073"/>
              <a:ext cx="571" cy="1351"/>
            </a:xfrm>
            <a:custGeom>
              <a:avLst/>
              <a:gdLst>
                <a:gd name="T0" fmla="*/ 570 w 571"/>
                <a:gd name="T1" fmla="*/ 0 h 1351"/>
                <a:gd name="T2" fmla="*/ 535 w 571"/>
                <a:gd name="T3" fmla="*/ 33 h 1351"/>
                <a:gd name="T4" fmla="*/ 504 w 571"/>
                <a:gd name="T5" fmla="*/ 66 h 1351"/>
                <a:gd name="T6" fmla="*/ 473 w 571"/>
                <a:gd name="T7" fmla="*/ 101 h 1351"/>
                <a:gd name="T8" fmla="*/ 444 w 571"/>
                <a:gd name="T9" fmla="*/ 138 h 1351"/>
                <a:gd name="T10" fmla="*/ 418 w 571"/>
                <a:gd name="T11" fmla="*/ 176 h 1351"/>
                <a:gd name="T12" fmla="*/ 392 w 571"/>
                <a:gd name="T13" fmla="*/ 214 h 1351"/>
                <a:gd name="T14" fmla="*/ 367 w 571"/>
                <a:gd name="T15" fmla="*/ 254 h 1351"/>
                <a:gd name="T16" fmla="*/ 344 w 571"/>
                <a:gd name="T17" fmla="*/ 293 h 1351"/>
                <a:gd name="T18" fmla="*/ 321 w 571"/>
                <a:gd name="T19" fmla="*/ 333 h 1351"/>
                <a:gd name="T20" fmla="*/ 301 w 571"/>
                <a:gd name="T21" fmla="*/ 375 h 1351"/>
                <a:gd name="T22" fmla="*/ 279 w 571"/>
                <a:gd name="T23" fmla="*/ 417 h 1351"/>
                <a:gd name="T24" fmla="*/ 260 w 571"/>
                <a:gd name="T25" fmla="*/ 459 h 1351"/>
                <a:gd name="T26" fmla="*/ 240 w 571"/>
                <a:gd name="T27" fmla="*/ 501 h 1351"/>
                <a:gd name="T28" fmla="*/ 221 w 571"/>
                <a:gd name="T29" fmla="*/ 543 h 1351"/>
                <a:gd name="T30" fmla="*/ 202 w 571"/>
                <a:gd name="T31" fmla="*/ 586 h 1351"/>
                <a:gd name="T32" fmla="*/ 183 w 571"/>
                <a:gd name="T33" fmla="*/ 628 h 1351"/>
                <a:gd name="T34" fmla="*/ 147 w 571"/>
                <a:gd name="T35" fmla="*/ 711 h 1351"/>
                <a:gd name="T36" fmla="*/ 114 w 571"/>
                <a:gd name="T37" fmla="*/ 796 h 1351"/>
                <a:gd name="T38" fmla="*/ 85 w 571"/>
                <a:gd name="T39" fmla="*/ 884 h 1351"/>
                <a:gd name="T40" fmla="*/ 60 w 571"/>
                <a:gd name="T41" fmla="*/ 973 h 1351"/>
                <a:gd name="T42" fmla="*/ 37 w 571"/>
                <a:gd name="T43" fmla="*/ 1063 h 1351"/>
                <a:gd name="T44" fmla="*/ 19 w 571"/>
                <a:gd name="T45" fmla="*/ 1153 h 1351"/>
                <a:gd name="T46" fmla="*/ 8 w 571"/>
                <a:gd name="T47" fmla="*/ 1244 h 1351"/>
                <a:gd name="T48" fmla="*/ 0 w 571"/>
                <a:gd name="T49" fmla="*/ 1334 h 1351"/>
                <a:gd name="T50" fmla="*/ 3 w 571"/>
                <a:gd name="T51" fmla="*/ 1339 h 1351"/>
                <a:gd name="T52" fmla="*/ 9 w 571"/>
                <a:gd name="T53" fmla="*/ 1344 h 1351"/>
                <a:gd name="T54" fmla="*/ 16 w 571"/>
                <a:gd name="T55" fmla="*/ 1348 h 1351"/>
                <a:gd name="T56" fmla="*/ 18 w 571"/>
                <a:gd name="T57" fmla="*/ 1351 h 1351"/>
                <a:gd name="T58" fmla="*/ 33 w 571"/>
                <a:gd name="T59" fmla="*/ 1259 h 1351"/>
                <a:gd name="T60" fmla="*/ 50 w 571"/>
                <a:gd name="T61" fmla="*/ 1168 h 1351"/>
                <a:gd name="T62" fmla="*/ 69 w 571"/>
                <a:gd name="T63" fmla="*/ 1078 h 1351"/>
                <a:gd name="T64" fmla="*/ 90 w 571"/>
                <a:gd name="T65" fmla="*/ 988 h 1351"/>
                <a:gd name="T66" fmla="*/ 114 w 571"/>
                <a:gd name="T67" fmla="*/ 899 h 1351"/>
                <a:gd name="T68" fmla="*/ 141 w 571"/>
                <a:gd name="T69" fmla="*/ 810 h 1351"/>
                <a:gd name="T70" fmla="*/ 170 w 571"/>
                <a:gd name="T71" fmla="*/ 723 h 1351"/>
                <a:gd name="T72" fmla="*/ 202 w 571"/>
                <a:gd name="T73" fmla="*/ 637 h 1351"/>
                <a:gd name="T74" fmla="*/ 236 w 571"/>
                <a:gd name="T75" fmla="*/ 552 h 1351"/>
                <a:gd name="T76" fmla="*/ 274 w 571"/>
                <a:gd name="T77" fmla="*/ 468 h 1351"/>
                <a:gd name="T78" fmla="*/ 315 w 571"/>
                <a:gd name="T79" fmla="*/ 385 h 1351"/>
                <a:gd name="T80" fmla="*/ 359 w 571"/>
                <a:gd name="T81" fmla="*/ 304 h 1351"/>
                <a:gd name="T82" fmla="*/ 407 w 571"/>
                <a:gd name="T83" fmla="*/ 226 h 1351"/>
                <a:gd name="T84" fmla="*/ 458 w 571"/>
                <a:gd name="T85" fmla="*/ 148 h 1351"/>
                <a:gd name="T86" fmla="*/ 513 w 571"/>
                <a:gd name="T87" fmla="*/ 73 h 1351"/>
                <a:gd name="T88" fmla="*/ 571 w 571"/>
                <a:gd name="T89" fmla="*/ 1 h 1351"/>
                <a:gd name="T90" fmla="*/ 571 w 571"/>
                <a:gd name="T91" fmla="*/ 1 h 1351"/>
                <a:gd name="T92" fmla="*/ 571 w 571"/>
                <a:gd name="T93" fmla="*/ 0 h 1351"/>
                <a:gd name="T94" fmla="*/ 570 w 571"/>
                <a:gd name="T95" fmla="*/ 0 h 1351"/>
                <a:gd name="T96" fmla="*/ 570 w 571"/>
                <a:gd name="T97" fmla="*/ 0 h 1351"/>
                <a:gd name="T98" fmla="*/ 570 w 571"/>
                <a:gd name="T99" fmla="*/ 0 h 1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71"/>
                <a:gd name="T151" fmla="*/ 0 h 1351"/>
                <a:gd name="T152" fmla="*/ 571 w 571"/>
                <a:gd name="T153" fmla="*/ 1351 h 13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71" h="1351">
                  <a:moveTo>
                    <a:pt x="570" y="0"/>
                  </a:moveTo>
                  <a:lnTo>
                    <a:pt x="535" y="33"/>
                  </a:lnTo>
                  <a:lnTo>
                    <a:pt x="504" y="66"/>
                  </a:lnTo>
                  <a:lnTo>
                    <a:pt x="473" y="101"/>
                  </a:lnTo>
                  <a:lnTo>
                    <a:pt x="444" y="138"/>
                  </a:lnTo>
                  <a:lnTo>
                    <a:pt x="418" y="176"/>
                  </a:lnTo>
                  <a:lnTo>
                    <a:pt x="392" y="214"/>
                  </a:lnTo>
                  <a:lnTo>
                    <a:pt x="367" y="254"/>
                  </a:lnTo>
                  <a:lnTo>
                    <a:pt x="344" y="293"/>
                  </a:lnTo>
                  <a:lnTo>
                    <a:pt x="321" y="333"/>
                  </a:lnTo>
                  <a:lnTo>
                    <a:pt x="301" y="375"/>
                  </a:lnTo>
                  <a:lnTo>
                    <a:pt x="279" y="417"/>
                  </a:lnTo>
                  <a:lnTo>
                    <a:pt x="260" y="459"/>
                  </a:lnTo>
                  <a:lnTo>
                    <a:pt x="240" y="501"/>
                  </a:lnTo>
                  <a:lnTo>
                    <a:pt x="221" y="543"/>
                  </a:lnTo>
                  <a:lnTo>
                    <a:pt x="202" y="586"/>
                  </a:lnTo>
                  <a:lnTo>
                    <a:pt x="183" y="628"/>
                  </a:lnTo>
                  <a:lnTo>
                    <a:pt x="147" y="711"/>
                  </a:lnTo>
                  <a:lnTo>
                    <a:pt x="114" y="796"/>
                  </a:lnTo>
                  <a:lnTo>
                    <a:pt x="85" y="884"/>
                  </a:lnTo>
                  <a:lnTo>
                    <a:pt x="60" y="973"/>
                  </a:lnTo>
                  <a:lnTo>
                    <a:pt x="37" y="1063"/>
                  </a:lnTo>
                  <a:lnTo>
                    <a:pt x="19" y="1153"/>
                  </a:lnTo>
                  <a:lnTo>
                    <a:pt x="8" y="1244"/>
                  </a:lnTo>
                  <a:lnTo>
                    <a:pt x="0" y="1334"/>
                  </a:lnTo>
                  <a:lnTo>
                    <a:pt x="3" y="1339"/>
                  </a:lnTo>
                  <a:lnTo>
                    <a:pt x="9" y="1344"/>
                  </a:lnTo>
                  <a:lnTo>
                    <a:pt x="16" y="1348"/>
                  </a:lnTo>
                  <a:lnTo>
                    <a:pt x="18" y="1351"/>
                  </a:lnTo>
                  <a:lnTo>
                    <a:pt x="33" y="1259"/>
                  </a:lnTo>
                  <a:lnTo>
                    <a:pt x="50" y="1168"/>
                  </a:lnTo>
                  <a:lnTo>
                    <a:pt x="69" y="1078"/>
                  </a:lnTo>
                  <a:lnTo>
                    <a:pt x="90" y="988"/>
                  </a:lnTo>
                  <a:lnTo>
                    <a:pt x="114" y="899"/>
                  </a:lnTo>
                  <a:lnTo>
                    <a:pt x="141" y="810"/>
                  </a:lnTo>
                  <a:lnTo>
                    <a:pt x="170" y="723"/>
                  </a:lnTo>
                  <a:lnTo>
                    <a:pt x="202" y="637"/>
                  </a:lnTo>
                  <a:lnTo>
                    <a:pt x="236" y="552"/>
                  </a:lnTo>
                  <a:lnTo>
                    <a:pt x="274" y="468"/>
                  </a:lnTo>
                  <a:lnTo>
                    <a:pt x="315" y="385"/>
                  </a:lnTo>
                  <a:lnTo>
                    <a:pt x="359" y="304"/>
                  </a:lnTo>
                  <a:lnTo>
                    <a:pt x="407" y="226"/>
                  </a:lnTo>
                  <a:lnTo>
                    <a:pt x="458" y="148"/>
                  </a:lnTo>
                  <a:lnTo>
                    <a:pt x="513" y="73"/>
                  </a:lnTo>
                  <a:lnTo>
                    <a:pt x="571" y="1"/>
                  </a:lnTo>
                  <a:lnTo>
                    <a:pt x="571" y="0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52"/>
            <p:cNvSpPr>
              <a:spLocks/>
            </p:cNvSpPr>
            <p:nvPr/>
          </p:nvSpPr>
          <p:spPr bwMode="auto">
            <a:xfrm>
              <a:off x="4582" y="3280"/>
              <a:ext cx="280" cy="84"/>
            </a:xfrm>
            <a:custGeom>
              <a:avLst/>
              <a:gdLst>
                <a:gd name="T0" fmla="*/ 2 w 280"/>
                <a:gd name="T1" fmla="*/ 84 h 84"/>
                <a:gd name="T2" fmla="*/ 15 w 280"/>
                <a:gd name="T3" fmla="*/ 74 h 84"/>
                <a:gd name="T4" fmla="*/ 29 w 280"/>
                <a:gd name="T5" fmla="*/ 64 h 84"/>
                <a:gd name="T6" fmla="*/ 44 w 280"/>
                <a:gd name="T7" fmla="*/ 54 h 84"/>
                <a:gd name="T8" fmla="*/ 61 w 280"/>
                <a:gd name="T9" fmla="*/ 45 h 84"/>
                <a:gd name="T10" fmla="*/ 77 w 280"/>
                <a:gd name="T11" fmla="*/ 36 h 84"/>
                <a:gd name="T12" fmla="*/ 95 w 280"/>
                <a:gd name="T13" fmla="*/ 28 h 84"/>
                <a:gd name="T14" fmla="*/ 113 w 280"/>
                <a:gd name="T15" fmla="*/ 22 h 84"/>
                <a:gd name="T16" fmla="*/ 132 w 280"/>
                <a:gd name="T17" fmla="*/ 17 h 84"/>
                <a:gd name="T18" fmla="*/ 151 w 280"/>
                <a:gd name="T19" fmla="*/ 13 h 84"/>
                <a:gd name="T20" fmla="*/ 169 w 280"/>
                <a:gd name="T21" fmla="*/ 11 h 84"/>
                <a:gd name="T22" fmla="*/ 188 w 280"/>
                <a:gd name="T23" fmla="*/ 11 h 84"/>
                <a:gd name="T24" fmla="*/ 205 w 280"/>
                <a:gd name="T25" fmla="*/ 13 h 84"/>
                <a:gd name="T26" fmla="*/ 222 w 280"/>
                <a:gd name="T27" fmla="*/ 18 h 84"/>
                <a:gd name="T28" fmla="*/ 238 w 280"/>
                <a:gd name="T29" fmla="*/ 25 h 84"/>
                <a:gd name="T30" fmla="*/ 255 w 280"/>
                <a:gd name="T31" fmla="*/ 35 h 84"/>
                <a:gd name="T32" fmla="*/ 269 w 280"/>
                <a:gd name="T33" fmla="*/ 47 h 84"/>
                <a:gd name="T34" fmla="*/ 271 w 280"/>
                <a:gd name="T35" fmla="*/ 50 h 84"/>
                <a:gd name="T36" fmla="*/ 276 w 280"/>
                <a:gd name="T37" fmla="*/ 52 h 84"/>
                <a:gd name="T38" fmla="*/ 280 w 280"/>
                <a:gd name="T39" fmla="*/ 55 h 84"/>
                <a:gd name="T40" fmla="*/ 280 w 280"/>
                <a:gd name="T41" fmla="*/ 55 h 84"/>
                <a:gd name="T42" fmla="*/ 273 w 280"/>
                <a:gd name="T43" fmla="*/ 45 h 84"/>
                <a:gd name="T44" fmla="*/ 264 w 280"/>
                <a:gd name="T45" fmla="*/ 36 h 84"/>
                <a:gd name="T46" fmla="*/ 255 w 280"/>
                <a:gd name="T47" fmla="*/ 28 h 84"/>
                <a:gd name="T48" fmla="*/ 245 w 280"/>
                <a:gd name="T49" fmla="*/ 22 h 84"/>
                <a:gd name="T50" fmla="*/ 233 w 280"/>
                <a:gd name="T51" fmla="*/ 17 h 84"/>
                <a:gd name="T52" fmla="*/ 222 w 280"/>
                <a:gd name="T53" fmla="*/ 12 h 84"/>
                <a:gd name="T54" fmla="*/ 210 w 280"/>
                <a:gd name="T55" fmla="*/ 8 h 84"/>
                <a:gd name="T56" fmla="*/ 198 w 280"/>
                <a:gd name="T57" fmla="*/ 4 h 84"/>
                <a:gd name="T58" fmla="*/ 169 w 280"/>
                <a:gd name="T59" fmla="*/ 0 h 84"/>
                <a:gd name="T60" fmla="*/ 142 w 280"/>
                <a:gd name="T61" fmla="*/ 2 h 84"/>
                <a:gd name="T62" fmla="*/ 115 w 280"/>
                <a:gd name="T63" fmla="*/ 8 h 84"/>
                <a:gd name="T64" fmla="*/ 90 w 280"/>
                <a:gd name="T65" fmla="*/ 17 h 84"/>
                <a:gd name="T66" fmla="*/ 66 w 280"/>
                <a:gd name="T67" fmla="*/ 30 h 84"/>
                <a:gd name="T68" fmla="*/ 43 w 280"/>
                <a:gd name="T69" fmla="*/ 46 h 84"/>
                <a:gd name="T70" fmla="*/ 21 w 280"/>
                <a:gd name="T71" fmla="*/ 63 h 84"/>
                <a:gd name="T72" fmla="*/ 0 w 280"/>
                <a:gd name="T73" fmla="*/ 82 h 84"/>
                <a:gd name="T74" fmla="*/ 0 w 280"/>
                <a:gd name="T75" fmla="*/ 82 h 84"/>
                <a:gd name="T76" fmla="*/ 1 w 280"/>
                <a:gd name="T77" fmla="*/ 83 h 84"/>
                <a:gd name="T78" fmla="*/ 2 w 280"/>
                <a:gd name="T79" fmla="*/ 84 h 84"/>
                <a:gd name="T80" fmla="*/ 2 w 280"/>
                <a:gd name="T81" fmla="*/ 84 h 84"/>
                <a:gd name="T82" fmla="*/ 2 w 280"/>
                <a:gd name="T83" fmla="*/ 84 h 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0"/>
                <a:gd name="T127" fmla="*/ 0 h 84"/>
                <a:gd name="T128" fmla="*/ 280 w 280"/>
                <a:gd name="T129" fmla="*/ 84 h 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0" h="84">
                  <a:moveTo>
                    <a:pt x="2" y="84"/>
                  </a:moveTo>
                  <a:lnTo>
                    <a:pt x="15" y="74"/>
                  </a:lnTo>
                  <a:lnTo>
                    <a:pt x="29" y="64"/>
                  </a:lnTo>
                  <a:lnTo>
                    <a:pt x="44" y="54"/>
                  </a:lnTo>
                  <a:lnTo>
                    <a:pt x="61" y="45"/>
                  </a:lnTo>
                  <a:lnTo>
                    <a:pt x="77" y="36"/>
                  </a:lnTo>
                  <a:lnTo>
                    <a:pt x="95" y="28"/>
                  </a:lnTo>
                  <a:lnTo>
                    <a:pt x="113" y="22"/>
                  </a:lnTo>
                  <a:lnTo>
                    <a:pt x="132" y="17"/>
                  </a:lnTo>
                  <a:lnTo>
                    <a:pt x="151" y="13"/>
                  </a:lnTo>
                  <a:lnTo>
                    <a:pt x="169" y="11"/>
                  </a:lnTo>
                  <a:lnTo>
                    <a:pt x="188" y="11"/>
                  </a:lnTo>
                  <a:lnTo>
                    <a:pt x="205" y="13"/>
                  </a:lnTo>
                  <a:lnTo>
                    <a:pt x="222" y="18"/>
                  </a:lnTo>
                  <a:lnTo>
                    <a:pt x="238" y="25"/>
                  </a:lnTo>
                  <a:lnTo>
                    <a:pt x="255" y="35"/>
                  </a:lnTo>
                  <a:lnTo>
                    <a:pt x="269" y="47"/>
                  </a:lnTo>
                  <a:lnTo>
                    <a:pt x="271" y="50"/>
                  </a:lnTo>
                  <a:lnTo>
                    <a:pt x="276" y="52"/>
                  </a:lnTo>
                  <a:lnTo>
                    <a:pt x="280" y="55"/>
                  </a:lnTo>
                  <a:lnTo>
                    <a:pt x="273" y="45"/>
                  </a:lnTo>
                  <a:lnTo>
                    <a:pt x="264" y="36"/>
                  </a:lnTo>
                  <a:lnTo>
                    <a:pt x="255" y="28"/>
                  </a:lnTo>
                  <a:lnTo>
                    <a:pt x="245" y="22"/>
                  </a:lnTo>
                  <a:lnTo>
                    <a:pt x="233" y="17"/>
                  </a:lnTo>
                  <a:lnTo>
                    <a:pt x="222" y="12"/>
                  </a:lnTo>
                  <a:lnTo>
                    <a:pt x="210" y="8"/>
                  </a:lnTo>
                  <a:lnTo>
                    <a:pt x="198" y="4"/>
                  </a:lnTo>
                  <a:lnTo>
                    <a:pt x="169" y="0"/>
                  </a:lnTo>
                  <a:lnTo>
                    <a:pt x="142" y="2"/>
                  </a:lnTo>
                  <a:lnTo>
                    <a:pt x="115" y="8"/>
                  </a:lnTo>
                  <a:lnTo>
                    <a:pt x="90" y="17"/>
                  </a:lnTo>
                  <a:lnTo>
                    <a:pt x="66" y="30"/>
                  </a:lnTo>
                  <a:lnTo>
                    <a:pt x="43" y="46"/>
                  </a:lnTo>
                  <a:lnTo>
                    <a:pt x="21" y="63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2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53"/>
            <p:cNvSpPr>
              <a:spLocks/>
            </p:cNvSpPr>
            <p:nvPr/>
          </p:nvSpPr>
          <p:spPr bwMode="auto">
            <a:xfrm>
              <a:off x="4677" y="2053"/>
              <a:ext cx="675" cy="1284"/>
            </a:xfrm>
            <a:custGeom>
              <a:avLst/>
              <a:gdLst>
                <a:gd name="T0" fmla="*/ 675 w 675"/>
                <a:gd name="T1" fmla="*/ 0 h 1284"/>
                <a:gd name="T2" fmla="*/ 616 w 675"/>
                <a:gd name="T3" fmla="*/ 68 h 1284"/>
                <a:gd name="T4" fmla="*/ 561 w 675"/>
                <a:gd name="T5" fmla="*/ 139 h 1284"/>
                <a:gd name="T6" fmla="*/ 506 w 675"/>
                <a:gd name="T7" fmla="*/ 211 h 1284"/>
                <a:gd name="T8" fmla="*/ 454 w 675"/>
                <a:gd name="T9" fmla="*/ 286 h 1284"/>
                <a:gd name="T10" fmla="*/ 405 w 675"/>
                <a:gd name="T11" fmla="*/ 362 h 1284"/>
                <a:gd name="T12" fmla="*/ 356 w 675"/>
                <a:gd name="T13" fmla="*/ 440 h 1284"/>
                <a:gd name="T14" fmla="*/ 311 w 675"/>
                <a:gd name="T15" fmla="*/ 518 h 1284"/>
                <a:gd name="T16" fmla="*/ 266 w 675"/>
                <a:gd name="T17" fmla="*/ 600 h 1284"/>
                <a:gd name="T18" fmla="*/ 225 w 675"/>
                <a:gd name="T19" fmla="*/ 681 h 1284"/>
                <a:gd name="T20" fmla="*/ 185 w 675"/>
                <a:gd name="T21" fmla="*/ 763 h 1284"/>
                <a:gd name="T22" fmla="*/ 148 w 675"/>
                <a:gd name="T23" fmla="*/ 847 h 1284"/>
                <a:gd name="T24" fmla="*/ 114 w 675"/>
                <a:gd name="T25" fmla="*/ 931 h 1284"/>
                <a:gd name="T26" fmla="*/ 82 w 675"/>
                <a:gd name="T27" fmla="*/ 1016 h 1284"/>
                <a:gd name="T28" fmla="*/ 52 w 675"/>
                <a:gd name="T29" fmla="*/ 1102 h 1284"/>
                <a:gd name="T30" fmla="*/ 25 w 675"/>
                <a:gd name="T31" fmla="*/ 1187 h 1284"/>
                <a:gd name="T32" fmla="*/ 0 w 675"/>
                <a:gd name="T33" fmla="*/ 1273 h 1284"/>
                <a:gd name="T34" fmla="*/ 1 w 675"/>
                <a:gd name="T35" fmla="*/ 1277 h 1284"/>
                <a:gd name="T36" fmla="*/ 5 w 675"/>
                <a:gd name="T37" fmla="*/ 1279 h 1284"/>
                <a:gd name="T38" fmla="*/ 9 w 675"/>
                <a:gd name="T39" fmla="*/ 1283 h 1284"/>
                <a:gd name="T40" fmla="*/ 11 w 675"/>
                <a:gd name="T41" fmla="*/ 1284 h 1284"/>
                <a:gd name="T42" fmla="*/ 27 w 675"/>
                <a:gd name="T43" fmla="*/ 1241 h 1284"/>
                <a:gd name="T44" fmla="*/ 42 w 675"/>
                <a:gd name="T45" fmla="*/ 1199 h 1284"/>
                <a:gd name="T46" fmla="*/ 57 w 675"/>
                <a:gd name="T47" fmla="*/ 1156 h 1284"/>
                <a:gd name="T48" fmla="*/ 72 w 675"/>
                <a:gd name="T49" fmla="*/ 1115 h 1284"/>
                <a:gd name="T50" fmla="*/ 88 w 675"/>
                <a:gd name="T51" fmla="*/ 1073 h 1284"/>
                <a:gd name="T52" fmla="*/ 103 w 675"/>
                <a:gd name="T53" fmla="*/ 1030 h 1284"/>
                <a:gd name="T54" fmla="*/ 119 w 675"/>
                <a:gd name="T55" fmla="*/ 988 h 1284"/>
                <a:gd name="T56" fmla="*/ 134 w 675"/>
                <a:gd name="T57" fmla="*/ 946 h 1284"/>
                <a:gd name="T58" fmla="*/ 151 w 675"/>
                <a:gd name="T59" fmla="*/ 904 h 1284"/>
                <a:gd name="T60" fmla="*/ 167 w 675"/>
                <a:gd name="T61" fmla="*/ 862 h 1284"/>
                <a:gd name="T62" fmla="*/ 184 w 675"/>
                <a:gd name="T63" fmla="*/ 820 h 1284"/>
                <a:gd name="T64" fmla="*/ 202 w 675"/>
                <a:gd name="T65" fmla="*/ 778 h 1284"/>
                <a:gd name="T66" fmla="*/ 219 w 675"/>
                <a:gd name="T67" fmla="*/ 737 h 1284"/>
                <a:gd name="T68" fmla="*/ 237 w 675"/>
                <a:gd name="T69" fmla="*/ 696 h 1284"/>
                <a:gd name="T70" fmla="*/ 256 w 675"/>
                <a:gd name="T71" fmla="*/ 654 h 1284"/>
                <a:gd name="T72" fmla="*/ 276 w 675"/>
                <a:gd name="T73" fmla="*/ 614 h 1284"/>
                <a:gd name="T74" fmla="*/ 297 w 675"/>
                <a:gd name="T75" fmla="*/ 573 h 1284"/>
                <a:gd name="T76" fmla="*/ 318 w 675"/>
                <a:gd name="T77" fmla="*/ 532 h 1284"/>
                <a:gd name="T78" fmla="*/ 340 w 675"/>
                <a:gd name="T79" fmla="*/ 492 h 1284"/>
                <a:gd name="T80" fmla="*/ 363 w 675"/>
                <a:gd name="T81" fmla="*/ 452 h 1284"/>
                <a:gd name="T82" fmla="*/ 386 w 675"/>
                <a:gd name="T83" fmla="*/ 413 h 1284"/>
                <a:gd name="T84" fmla="*/ 408 w 675"/>
                <a:gd name="T85" fmla="*/ 374 h 1284"/>
                <a:gd name="T86" fmla="*/ 432 w 675"/>
                <a:gd name="T87" fmla="*/ 334 h 1284"/>
                <a:gd name="T88" fmla="*/ 458 w 675"/>
                <a:gd name="T89" fmla="*/ 295 h 1284"/>
                <a:gd name="T90" fmla="*/ 483 w 675"/>
                <a:gd name="T91" fmla="*/ 257 h 1284"/>
                <a:gd name="T92" fmla="*/ 509 w 675"/>
                <a:gd name="T93" fmla="*/ 220 h 1284"/>
                <a:gd name="T94" fmla="*/ 535 w 675"/>
                <a:gd name="T95" fmla="*/ 182 h 1284"/>
                <a:gd name="T96" fmla="*/ 562 w 675"/>
                <a:gd name="T97" fmla="*/ 145 h 1284"/>
                <a:gd name="T98" fmla="*/ 590 w 675"/>
                <a:gd name="T99" fmla="*/ 109 h 1284"/>
                <a:gd name="T100" fmla="*/ 618 w 675"/>
                <a:gd name="T101" fmla="*/ 72 h 1284"/>
                <a:gd name="T102" fmla="*/ 646 w 675"/>
                <a:gd name="T103" fmla="*/ 36 h 1284"/>
                <a:gd name="T104" fmla="*/ 675 w 675"/>
                <a:gd name="T105" fmla="*/ 1 h 1284"/>
                <a:gd name="T106" fmla="*/ 675 w 675"/>
                <a:gd name="T107" fmla="*/ 1 h 1284"/>
                <a:gd name="T108" fmla="*/ 675 w 675"/>
                <a:gd name="T109" fmla="*/ 0 h 1284"/>
                <a:gd name="T110" fmla="*/ 675 w 675"/>
                <a:gd name="T111" fmla="*/ 0 h 1284"/>
                <a:gd name="T112" fmla="*/ 675 w 675"/>
                <a:gd name="T113" fmla="*/ 0 h 1284"/>
                <a:gd name="T114" fmla="*/ 675 w 675"/>
                <a:gd name="T115" fmla="*/ 0 h 12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75"/>
                <a:gd name="T175" fmla="*/ 0 h 1284"/>
                <a:gd name="T176" fmla="*/ 675 w 675"/>
                <a:gd name="T177" fmla="*/ 1284 h 128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75" h="1284">
                  <a:moveTo>
                    <a:pt x="675" y="0"/>
                  </a:moveTo>
                  <a:lnTo>
                    <a:pt x="616" y="68"/>
                  </a:lnTo>
                  <a:lnTo>
                    <a:pt x="561" y="139"/>
                  </a:lnTo>
                  <a:lnTo>
                    <a:pt x="506" y="211"/>
                  </a:lnTo>
                  <a:lnTo>
                    <a:pt x="454" y="286"/>
                  </a:lnTo>
                  <a:lnTo>
                    <a:pt x="405" y="362"/>
                  </a:lnTo>
                  <a:lnTo>
                    <a:pt x="356" y="440"/>
                  </a:lnTo>
                  <a:lnTo>
                    <a:pt x="311" y="518"/>
                  </a:lnTo>
                  <a:lnTo>
                    <a:pt x="266" y="600"/>
                  </a:lnTo>
                  <a:lnTo>
                    <a:pt x="225" y="681"/>
                  </a:lnTo>
                  <a:lnTo>
                    <a:pt x="185" y="763"/>
                  </a:lnTo>
                  <a:lnTo>
                    <a:pt x="148" y="847"/>
                  </a:lnTo>
                  <a:lnTo>
                    <a:pt x="114" y="931"/>
                  </a:lnTo>
                  <a:lnTo>
                    <a:pt x="82" y="1016"/>
                  </a:lnTo>
                  <a:lnTo>
                    <a:pt x="52" y="1102"/>
                  </a:lnTo>
                  <a:lnTo>
                    <a:pt x="25" y="1187"/>
                  </a:lnTo>
                  <a:lnTo>
                    <a:pt x="0" y="1273"/>
                  </a:lnTo>
                  <a:lnTo>
                    <a:pt x="1" y="1277"/>
                  </a:lnTo>
                  <a:lnTo>
                    <a:pt x="5" y="1279"/>
                  </a:lnTo>
                  <a:lnTo>
                    <a:pt x="9" y="1283"/>
                  </a:lnTo>
                  <a:lnTo>
                    <a:pt x="11" y="1284"/>
                  </a:lnTo>
                  <a:lnTo>
                    <a:pt x="27" y="1241"/>
                  </a:lnTo>
                  <a:lnTo>
                    <a:pt x="42" y="1199"/>
                  </a:lnTo>
                  <a:lnTo>
                    <a:pt x="57" y="1156"/>
                  </a:lnTo>
                  <a:lnTo>
                    <a:pt x="72" y="1115"/>
                  </a:lnTo>
                  <a:lnTo>
                    <a:pt x="88" y="1073"/>
                  </a:lnTo>
                  <a:lnTo>
                    <a:pt x="103" y="1030"/>
                  </a:lnTo>
                  <a:lnTo>
                    <a:pt x="119" y="988"/>
                  </a:lnTo>
                  <a:lnTo>
                    <a:pt x="134" y="946"/>
                  </a:lnTo>
                  <a:lnTo>
                    <a:pt x="151" y="904"/>
                  </a:lnTo>
                  <a:lnTo>
                    <a:pt x="167" y="862"/>
                  </a:lnTo>
                  <a:lnTo>
                    <a:pt x="184" y="820"/>
                  </a:lnTo>
                  <a:lnTo>
                    <a:pt x="202" y="778"/>
                  </a:lnTo>
                  <a:lnTo>
                    <a:pt x="219" y="737"/>
                  </a:lnTo>
                  <a:lnTo>
                    <a:pt x="237" y="696"/>
                  </a:lnTo>
                  <a:lnTo>
                    <a:pt x="256" y="654"/>
                  </a:lnTo>
                  <a:lnTo>
                    <a:pt x="276" y="614"/>
                  </a:lnTo>
                  <a:lnTo>
                    <a:pt x="297" y="573"/>
                  </a:lnTo>
                  <a:lnTo>
                    <a:pt x="318" y="532"/>
                  </a:lnTo>
                  <a:lnTo>
                    <a:pt x="340" y="492"/>
                  </a:lnTo>
                  <a:lnTo>
                    <a:pt x="363" y="452"/>
                  </a:lnTo>
                  <a:lnTo>
                    <a:pt x="386" y="413"/>
                  </a:lnTo>
                  <a:lnTo>
                    <a:pt x="408" y="374"/>
                  </a:lnTo>
                  <a:lnTo>
                    <a:pt x="432" y="334"/>
                  </a:lnTo>
                  <a:lnTo>
                    <a:pt x="458" y="295"/>
                  </a:lnTo>
                  <a:lnTo>
                    <a:pt x="483" y="257"/>
                  </a:lnTo>
                  <a:lnTo>
                    <a:pt x="509" y="220"/>
                  </a:lnTo>
                  <a:lnTo>
                    <a:pt x="535" y="182"/>
                  </a:lnTo>
                  <a:lnTo>
                    <a:pt x="562" y="145"/>
                  </a:lnTo>
                  <a:lnTo>
                    <a:pt x="590" y="109"/>
                  </a:lnTo>
                  <a:lnTo>
                    <a:pt x="618" y="72"/>
                  </a:lnTo>
                  <a:lnTo>
                    <a:pt x="646" y="36"/>
                  </a:lnTo>
                  <a:lnTo>
                    <a:pt x="675" y="1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54"/>
            <p:cNvSpPr>
              <a:spLocks/>
            </p:cNvSpPr>
            <p:nvPr/>
          </p:nvSpPr>
          <p:spPr bwMode="auto">
            <a:xfrm>
              <a:off x="3775" y="1639"/>
              <a:ext cx="996" cy="1298"/>
            </a:xfrm>
            <a:custGeom>
              <a:avLst/>
              <a:gdLst>
                <a:gd name="T0" fmla="*/ 953 w 996"/>
                <a:gd name="T1" fmla="*/ 12 h 1298"/>
                <a:gd name="T2" fmla="*/ 870 w 996"/>
                <a:gd name="T3" fmla="*/ 50 h 1298"/>
                <a:gd name="T4" fmla="*/ 787 w 996"/>
                <a:gd name="T5" fmla="*/ 104 h 1298"/>
                <a:gd name="T6" fmla="*/ 705 w 996"/>
                <a:gd name="T7" fmla="*/ 171 h 1298"/>
                <a:gd name="T8" fmla="*/ 627 w 996"/>
                <a:gd name="T9" fmla="*/ 249 h 1298"/>
                <a:gd name="T10" fmla="*/ 552 w 996"/>
                <a:gd name="T11" fmla="*/ 330 h 1298"/>
                <a:gd name="T12" fmla="*/ 482 w 996"/>
                <a:gd name="T13" fmla="*/ 412 h 1298"/>
                <a:gd name="T14" fmla="*/ 420 w 996"/>
                <a:gd name="T15" fmla="*/ 494 h 1298"/>
                <a:gd name="T16" fmla="*/ 362 w 996"/>
                <a:gd name="T17" fmla="*/ 575 h 1298"/>
                <a:gd name="T18" fmla="*/ 302 w 996"/>
                <a:gd name="T19" fmla="*/ 661 h 1298"/>
                <a:gd name="T20" fmla="*/ 245 w 996"/>
                <a:gd name="T21" fmla="*/ 748 h 1298"/>
                <a:gd name="T22" fmla="*/ 191 w 996"/>
                <a:gd name="T23" fmla="*/ 839 h 1298"/>
                <a:gd name="T24" fmla="*/ 141 w 996"/>
                <a:gd name="T25" fmla="*/ 930 h 1298"/>
                <a:gd name="T26" fmla="*/ 94 w 996"/>
                <a:gd name="T27" fmla="*/ 1024 h 1298"/>
                <a:gd name="T28" fmla="*/ 52 w 996"/>
                <a:gd name="T29" fmla="*/ 1120 h 1298"/>
                <a:gd name="T30" fmla="*/ 17 w 996"/>
                <a:gd name="T31" fmla="*/ 1219 h 1298"/>
                <a:gd name="T32" fmla="*/ 2 w 996"/>
                <a:gd name="T33" fmla="*/ 1274 h 1298"/>
                <a:gd name="T34" fmla="*/ 10 w 996"/>
                <a:gd name="T35" fmla="*/ 1285 h 1298"/>
                <a:gd name="T36" fmla="*/ 24 w 996"/>
                <a:gd name="T37" fmla="*/ 1295 h 1298"/>
                <a:gd name="T38" fmla="*/ 36 w 996"/>
                <a:gd name="T39" fmla="*/ 1298 h 1298"/>
                <a:gd name="T40" fmla="*/ 52 w 996"/>
                <a:gd name="T41" fmla="*/ 1244 h 1298"/>
                <a:gd name="T42" fmla="*/ 85 w 996"/>
                <a:gd name="T43" fmla="*/ 1144 h 1298"/>
                <a:gd name="T44" fmla="*/ 123 w 996"/>
                <a:gd name="T45" fmla="*/ 1048 h 1298"/>
                <a:gd name="T46" fmla="*/ 165 w 996"/>
                <a:gd name="T47" fmla="*/ 951 h 1298"/>
                <a:gd name="T48" fmla="*/ 212 w 996"/>
                <a:gd name="T49" fmla="*/ 858 h 1298"/>
                <a:gd name="T50" fmla="*/ 263 w 996"/>
                <a:gd name="T51" fmla="*/ 766 h 1298"/>
                <a:gd name="T52" fmla="*/ 316 w 996"/>
                <a:gd name="T53" fmla="*/ 676 h 1298"/>
                <a:gd name="T54" fmla="*/ 373 w 996"/>
                <a:gd name="T55" fmla="*/ 587 h 1298"/>
                <a:gd name="T56" fmla="*/ 416 w 996"/>
                <a:gd name="T57" fmla="*/ 524 h 1298"/>
                <a:gd name="T58" fmla="*/ 445 w 996"/>
                <a:gd name="T59" fmla="*/ 483 h 1298"/>
                <a:gd name="T60" fmla="*/ 475 w 996"/>
                <a:gd name="T61" fmla="*/ 444 h 1298"/>
                <a:gd name="T62" fmla="*/ 505 w 996"/>
                <a:gd name="T63" fmla="*/ 405 h 1298"/>
                <a:gd name="T64" fmla="*/ 537 w 996"/>
                <a:gd name="T65" fmla="*/ 365 h 1298"/>
                <a:gd name="T66" fmla="*/ 570 w 996"/>
                <a:gd name="T67" fmla="*/ 329 h 1298"/>
                <a:gd name="T68" fmla="*/ 603 w 996"/>
                <a:gd name="T69" fmla="*/ 291 h 1298"/>
                <a:gd name="T70" fmla="*/ 636 w 996"/>
                <a:gd name="T71" fmla="*/ 255 h 1298"/>
                <a:gd name="T72" fmla="*/ 671 w 996"/>
                <a:gd name="T73" fmla="*/ 220 h 1298"/>
                <a:gd name="T74" fmla="*/ 708 w 996"/>
                <a:gd name="T75" fmla="*/ 184 h 1298"/>
                <a:gd name="T76" fmla="*/ 747 w 996"/>
                <a:gd name="T77" fmla="*/ 149 h 1298"/>
                <a:gd name="T78" fmla="*/ 789 w 996"/>
                <a:gd name="T79" fmla="*/ 113 h 1298"/>
                <a:gd name="T80" fmla="*/ 834 w 996"/>
                <a:gd name="T81" fmla="*/ 81 h 1298"/>
                <a:gd name="T82" fmla="*/ 879 w 996"/>
                <a:gd name="T83" fmla="*/ 52 h 1298"/>
                <a:gd name="T84" fmla="*/ 925 w 996"/>
                <a:gd name="T85" fmla="*/ 28 h 1298"/>
                <a:gd name="T86" fmla="*/ 972 w 996"/>
                <a:gd name="T87" fmla="*/ 9 h 1298"/>
                <a:gd name="T88" fmla="*/ 996 w 996"/>
                <a:gd name="T89" fmla="*/ 1 h 1298"/>
                <a:gd name="T90" fmla="*/ 996 w 996"/>
                <a:gd name="T91" fmla="*/ 0 h 1298"/>
                <a:gd name="T92" fmla="*/ 995 w 996"/>
                <a:gd name="T93" fmla="*/ 0 h 12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96"/>
                <a:gd name="T142" fmla="*/ 0 h 1298"/>
                <a:gd name="T143" fmla="*/ 996 w 996"/>
                <a:gd name="T144" fmla="*/ 1298 h 129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96" h="1298">
                  <a:moveTo>
                    <a:pt x="995" y="0"/>
                  </a:moveTo>
                  <a:lnTo>
                    <a:pt x="953" y="12"/>
                  </a:lnTo>
                  <a:lnTo>
                    <a:pt x="912" y="28"/>
                  </a:lnTo>
                  <a:lnTo>
                    <a:pt x="870" y="50"/>
                  </a:lnTo>
                  <a:lnTo>
                    <a:pt x="828" y="75"/>
                  </a:lnTo>
                  <a:lnTo>
                    <a:pt x="787" y="104"/>
                  </a:lnTo>
                  <a:lnTo>
                    <a:pt x="746" y="137"/>
                  </a:lnTo>
                  <a:lnTo>
                    <a:pt x="705" y="171"/>
                  </a:lnTo>
                  <a:lnTo>
                    <a:pt x="665" y="209"/>
                  </a:lnTo>
                  <a:lnTo>
                    <a:pt x="627" y="249"/>
                  </a:lnTo>
                  <a:lnTo>
                    <a:pt x="589" y="288"/>
                  </a:lnTo>
                  <a:lnTo>
                    <a:pt x="552" y="330"/>
                  </a:lnTo>
                  <a:lnTo>
                    <a:pt x="517" y="372"/>
                  </a:lnTo>
                  <a:lnTo>
                    <a:pt x="482" y="412"/>
                  </a:lnTo>
                  <a:lnTo>
                    <a:pt x="451" y="453"/>
                  </a:lnTo>
                  <a:lnTo>
                    <a:pt x="420" y="494"/>
                  </a:lnTo>
                  <a:lnTo>
                    <a:pt x="392" y="532"/>
                  </a:lnTo>
                  <a:lnTo>
                    <a:pt x="362" y="575"/>
                  </a:lnTo>
                  <a:lnTo>
                    <a:pt x="331" y="618"/>
                  </a:lnTo>
                  <a:lnTo>
                    <a:pt x="302" y="661"/>
                  </a:lnTo>
                  <a:lnTo>
                    <a:pt x="273" y="704"/>
                  </a:lnTo>
                  <a:lnTo>
                    <a:pt x="245" y="748"/>
                  </a:lnTo>
                  <a:lnTo>
                    <a:pt x="217" y="794"/>
                  </a:lnTo>
                  <a:lnTo>
                    <a:pt x="191" y="839"/>
                  </a:lnTo>
                  <a:lnTo>
                    <a:pt x="165" y="884"/>
                  </a:lnTo>
                  <a:lnTo>
                    <a:pt x="141" y="930"/>
                  </a:lnTo>
                  <a:lnTo>
                    <a:pt x="117" y="977"/>
                  </a:lnTo>
                  <a:lnTo>
                    <a:pt x="94" y="1024"/>
                  </a:lnTo>
                  <a:lnTo>
                    <a:pt x="73" y="1072"/>
                  </a:lnTo>
                  <a:lnTo>
                    <a:pt x="52" y="1120"/>
                  </a:lnTo>
                  <a:lnTo>
                    <a:pt x="33" y="1170"/>
                  </a:lnTo>
                  <a:lnTo>
                    <a:pt x="17" y="1219"/>
                  </a:lnTo>
                  <a:lnTo>
                    <a:pt x="0" y="1268"/>
                  </a:lnTo>
                  <a:lnTo>
                    <a:pt x="2" y="1274"/>
                  </a:lnTo>
                  <a:lnTo>
                    <a:pt x="4" y="1279"/>
                  </a:lnTo>
                  <a:lnTo>
                    <a:pt x="10" y="1285"/>
                  </a:lnTo>
                  <a:lnTo>
                    <a:pt x="17" y="1290"/>
                  </a:lnTo>
                  <a:lnTo>
                    <a:pt x="24" y="1295"/>
                  </a:lnTo>
                  <a:lnTo>
                    <a:pt x="31" y="1298"/>
                  </a:lnTo>
                  <a:lnTo>
                    <a:pt x="36" y="1298"/>
                  </a:lnTo>
                  <a:lnTo>
                    <a:pt x="38" y="1295"/>
                  </a:lnTo>
                  <a:lnTo>
                    <a:pt x="52" y="1244"/>
                  </a:lnTo>
                  <a:lnTo>
                    <a:pt x="69" y="1195"/>
                  </a:lnTo>
                  <a:lnTo>
                    <a:pt x="85" y="1144"/>
                  </a:lnTo>
                  <a:lnTo>
                    <a:pt x="103" y="1096"/>
                  </a:lnTo>
                  <a:lnTo>
                    <a:pt x="123" y="1048"/>
                  </a:lnTo>
                  <a:lnTo>
                    <a:pt x="144" y="1000"/>
                  </a:lnTo>
                  <a:lnTo>
                    <a:pt x="165" y="951"/>
                  </a:lnTo>
                  <a:lnTo>
                    <a:pt x="188" y="904"/>
                  </a:lnTo>
                  <a:lnTo>
                    <a:pt x="212" y="858"/>
                  </a:lnTo>
                  <a:lnTo>
                    <a:pt x="237" y="812"/>
                  </a:lnTo>
                  <a:lnTo>
                    <a:pt x="263" y="766"/>
                  </a:lnTo>
                  <a:lnTo>
                    <a:pt x="289" y="721"/>
                  </a:lnTo>
                  <a:lnTo>
                    <a:pt x="316" y="676"/>
                  </a:lnTo>
                  <a:lnTo>
                    <a:pt x="344" y="632"/>
                  </a:lnTo>
                  <a:lnTo>
                    <a:pt x="373" y="587"/>
                  </a:lnTo>
                  <a:lnTo>
                    <a:pt x="402" y="544"/>
                  </a:lnTo>
                  <a:lnTo>
                    <a:pt x="416" y="524"/>
                  </a:lnTo>
                  <a:lnTo>
                    <a:pt x="430" y="504"/>
                  </a:lnTo>
                  <a:lnTo>
                    <a:pt x="445" y="483"/>
                  </a:lnTo>
                  <a:lnTo>
                    <a:pt x="461" y="463"/>
                  </a:lnTo>
                  <a:lnTo>
                    <a:pt x="475" y="444"/>
                  </a:lnTo>
                  <a:lnTo>
                    <a:pt x="490" y="424"/>
                  </a:lnTo>
                  <a:lnTo>
                    <a:pt x="505" y="405"/>
                  </a:lnTo>
                  <a:lnTo>
                    <a:pt x="522" y="384"/>
                  </a:lnTo>
                  <a:lnTo>
                    <a:pt x="537" y="365"/>
                  </a:lnTo>
                  <a:lnTo>
                    <a:pt x="553" y="346"/>
                  </a:lnTo>
                  <a:lnTo>
                    <a:pt x="570" y="329"/>
                  </a:lnTo>
                  <a:lnTo>
                    <a:pt x="586" y="310"/>
                  </a:lnTo>
                  <a:lnTo>
                    <a:pt x="603" y="291"/>
                  </a:lnTo>
                  <a:lnTo>
                    <a:pt x="619" y="273"/>
                  </a:lnTo>
                  <a:lnTo>
                    <a:pt x="636" y="255"/>
                  </a:lnTo>
                  <a:lnTo>
                    <a:pt x="653" y="237"/>
                  </a:lnTo>
                  <a:lnTo>
                    <a:pt x="671" y="220"/>
                  </a:lnTo>
                  <a:lnTo>
                    <a:pt x="689" y="202"/>
                  </a:lnTo>
                  <a:lnTo>
                    <a:pt x="708" y="184"/>
                  </a:lnTo>
                  <a:lnTo>
                    <a:pt x="728" y="166"/>
                  </a:lnTo>
                  <a:lnTo>
                    <a:pt x="747" y="149"/>
                  </a:lnTo>
                  <a:lnTo>
                    <a:pt x="769" y="131"/>
                  </a:lnTo>
                  <a:lnTo>
                    <a:pt x="789" y="113"/>
                  </a:lnTo>
                  <a:lnTo>
                    <a:pt x="812" y="97"/>
                  </a:lnTo>
                  <a:lnTo>
                    <a:pt x="834" y="81"/>
                  </a:lnTo>
                  <a:lnTo>
                    <a:pt x="856" y="66"/>
                  </a:lnTo>
                  <a:lnTo>
                    <a:pt x="879" y="52"/>
                  </a:lnTo>
                  <a:lnTo>
                    <a:pt x="902" y="39"/>
                  </a:lnTo>
                  <a:lnTo>
                    <a:pt x="925" y="28"/>
                  </a:lnTo>
                  <a:lnTo>
                    <a:pt x="949" y="17"/>
                  </a:lnTo>
                  <a:lnTo>
                    <a:pt x="972" y="9"/>
                  </a:lnTo>
                  <a:lnTo>
                    <a:pt x="996" y="1"/>
                  </a:lnTo>
                  <a:lnTo>
                    <a:pt x="996" y="0"/>
                  </a:lnTo>
                  <a:lnTo>
                    <a:pt x="9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55"/>
            <p:cNvSpPr>
              <a:spLocks/>
            </p:cNvSpPr>
            <p:nvPr/>
          </p:nvSpPr>
          <p:spPr bwMode="auto">
            <a:xfrm>
              <a:off x="4805" y="2129"/>
              <a:ext cx="535" cy="1328"/>
            </a:xfrm>
            <a:custGeom>
              <a:avLst/>
              <a:gdLst>
                <a:gd name="T0" fmla="*/ 534 w 535"/>
                <a:gd name="T1" fmla="*/ 0 h 1328"/>
                <a:gd name="T2" fmla="*/ 510 w 535"/>
                <a:gd name="T3" fmla="*/ 37 h 1328"/>
                <a:gd name="T4" fmla="*/ 487 w 535"/>
                <a:gd name="T5" fmla="*/ 72 h 1328"/>
                <a:gd name="T6" fmla="*/ 464 w 535"/>
                <a:gd name="T7" fmla="*/ 109 h 1328"/>
                <a:gd name="T8" fmla="*/ 440 w 535"/>
                <a:gd name="T9" fmla="*/ 144 h 1328"/>
                <a:gd name="T10" fmla="*/ 417 w 535"/>
                <a:gd name="T11" fmla="*/ 181 h 1328"/>
                <a:gd name="T12" fmla="*/ 395 w 535"/>
                <a:gd name="T13" fmla="*/ 218 h 1328"/>
                <a:gd name="T14" fmla="*/ 372 w 535"/>
                <a:gd name="T15" fmla="*/ 255 h 1328"/>
                <a:gd name="T16" fmla="*/ 350 w 535"/>
                <a:gd name="T17" fmla="*/ 291 h 1328"/>
                <a:gd name="T18" fmla="*/ 329 w 535"/>
                <a:gd name="T19" fmla="*/ 328 h 1328"/>
                <a:gd name="T20" fmla="*/ 307 w 535"/>
                <a:gd name="T21" fmla="*/ 366 h 1328"/>
                <a:gd name="T22" fmla="*/ 285 w 535"/>
                <a:gd name="T23" fmla="*/ 403 h 1328"/>
                <a:gd name="T24" fmla="*/ 265 w 535"/>
                <a:gd name="T25" fmla="*/ 441 h 1328"/>
                <a:gd name="T26" fmla="*/ 245 w 535"/>
                <a:gd name="T27" fmla="*/ 479 h 1328"/>
                <a:gd name="T28" fmla="*/ 226 w 535"/>
                <a:gd name="T29" fmla="*/ 518 h 1328"/>
                <a:gd name="T30" fmla="*/ 207 w 535"/>
                <a:gd name="T31" fmla="*/ 557 h 1328"/>
                <a:gd name="T32" fmla="*/ 189 w 535"/>
                <a:gd name="T33" fmla="*/ 596 h 1328"/>
                <a:gd name="T34" fmla="*/ 154 w 535"/>
                <a:gd name="T35" fmla="*/ 681 h 1328"/>
                <a:gd name="T36" fmla="*/ 121 w 535"/>
                <a:gd name="T37" fmla="*/ 770 h 1328"/>
                <a:gd name="T38" fmla="*/ 93 w 535"/>
                <a:gd name="T39" fmla="*/ 860 h 1328"/>
                <a:gd name="T40" fmla="*/ 66 w 535"/>
                <a:gd name="T41" fmla="*/ 950 h 1328"/>
                <a:gd name="T42" fmla="*/ 45 w 535"/>
                <a:gd name="T43" fmla="*/ 1042 h 1328"/>
                <a:gd name="T44" fmla="*/ 25 w 535"/>
                <a:gd name="T45" fmla="*/ 1135 h 1328"/>
                <a:gd name="T46" fmla="*/ 12 w 535"/>
                <a:gd name="T47" fmla="*/ 1228 h 1328"/>
                <a:gd name="T48" fmla="*/ 0 w 535"/>
                <a:gd name="T49" fmla="*/ 1319 h 1328"/>
                <a:gd name="T50" fmla="*/ 1 w 535"/>
                <a:gd name="T51" fmla="*/ 1321 h 1328"/>
                <a:gd name="T52" fmla="*/ 4 w 535"/>
                <a:gd name="T53" fmla="*/ 1324 h 1328"/>
                <a:gd name="T54" fmla="*/ 6 w 535"/>
                <a:gd name="T55" fmla="*/ 1326 h 1328"/>
                <a:gd name="T56" fmla="*/ 8 w 535"/>
                <a:gd name="T57" fmla="*/ 1328 h 1328"/>
                <a:gd name="T58" fmla="*/ 23 w 535"/>
                <a:gd name="T59" fmla="*/ 1235 h 1328"/>
                <a:gd name="T60" fmla="*/ 41 w 535"/>
                <a:gd name="T61" fmla="*/ 1143 h 1328"/>
                <a:gd name="T62" fmla="*/ 60 w 535"/>
                <a:gd name="T63" fmla="*/ 1051 h 1328"/>
                <a:gd name="T64" fmla="*/ 81 w 535"/>
                <a:gd name="T65" fmla="*/ 960 h 1328"/>
                <a:gd name="T66" fmla="*/ 104 w 535"/>
                <a:gd name="T67" fmla="*/ 870 h 1328"/>
                <a:gd name="T68" fmla="*/ 131 w 535"/>
                <a:gd name="T69" fmla="*/ 781 h 1328"/>
                <a:gd name="T70" fmla="*/ 161 w 535"/>
                <a:gd name="T71" fmla="*/ 692 h 1328"/>
                <a:gd name="T72" fmla="*/ 195 w 535"/>
                <a:gd name="T73" fmla="*/ 605 h 1328"/>
                <a:gd name="T74" fmla="*/ 212 w 535"/>
                <a:gd name="T75" fmla="*/ 565 h 1328"/>
                <a:gd name="T76" fmla="*/ 231 w 535"/>
                <a:gd name="T77" fmla="*/ 526 h 1328"/>
                <a:gd name="T78" fmla="*/ 249 w 535"/>
                <a:gd name="T79" fmla="*/ 487 h 1328"/>
                <a:gd name="T80" fmla="*/ 269 w 535"/>
                <a:gd name="T81" fmla="*/ 447 h 1328"/>
                <a:gd name="T82" fmla="*/ 289 w 535"/>
                <a:gd name="T83" fmla="*/ 409 h 1328"/>
                <a:gd name="T84" fmla="*/ 310 w 535"/>
                <a:gd name="T85" fmla="*/ 371 h 1328"/>
                <a:gd name="T86" fmla="*/ 331 w 535"/>
                <a:gd name="T87" fmla="*/ 333 h 1328"/>
                <a:gd name="T88" fmla="*/ 353 w 535"/>
                <a:gd name="T89" fmla="*/ 295 h 1328"/>
                <a:gd name="T90" fmla="*/ 374 w 535"/>
                <a:gd name="T91" fmla="*/ 258 h 1328"/>
                <a:gd name="T92" fmla="*/ 397 w 535"/>
                <a:gd name="T93" fmla="*/ 220 h 1328"/>
                <a:gd name="T94" fmla="*/ 420 w 535"/>
                <a:gd name="T95" fmla="*/ 184 h 1328"/>
                <a:gd name="T96" fmla="*/ 443 w 535"/>
                <a:gd name="T97" fmla="*/ 147 h 1328"/>
                <a:gd name="T98" fmla="*/ 466 w 535"/>
                <a:gd name="T99" fmla="*/ 110 h 1328"/>
                <a:gd name="T100" fmla="*/ 490 w 535"/>
                <a:gd name="T101" fmla="*/ 73 h 1328"/>
                <a:gd name="T102" fmla="*/ 512 w 535"/>
                <a:gd name="T103" fmla="*/ 37 h 1328"/>
                <a:gd name="T104" fmla="*/ 535 w 535"/>
                <a:gd name="T105" fmla="*/ 0 h 1328"/>
                <a:gd name="T106" fmla="*/ 535 w 535"/>
                <a:gd name="T107" fmla="*/ 0 h 1328"/>
                <a:gd name="T108" fmla="*/ 535 w 535"/>
                <a:gd name="T109" fmla="*/ 0 h 1328"/>
                <a:gd name="T110" fmla="*/ 534 w 535"/>
                <a:gd name="T111" fmla="*/ 0 h 1328"/>
                <a:gd name="T112" fmla="*/ 534 w 535"/>
                <a:gd name="T113" fmla="*/ 0 h 1328"/>
                <a:gd name="T114" fmla="*/ 534 w 535"/>
                <a:gd name="T115" fmla="*/ 0 h 13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35"/>
                <a:gd name="T175" fmla="*/ 0 h 1328"/>
                <a:gd name="T176" fmla="*/ 535 w 535"/>
                <a:gd name="T177" fmla="*/ 1328 h 13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35" h="1328">
                  <a:moveTo>
                    <a:pt x="534" y="0"/>
                  </a:moveTo>
                  <a:lnTo>
                    <a:pt x="510" y="37"/>
                  </a:lnTo>
                  <a:lnTo>
                    <a:pt x="487" y="72"/>
                  </a:lnTo>
                  <a:lnTo>
                    <a:pt x="464" y="109"/>
                  </a:lnTo>
                  <a:lnTo>
                    <a:pt x="440" y="144"/>
                  </a:lnTo>
                  <a:lnTo>
                    <a:pt x="417" y="181"/>
                  </a:lnTo>
                  <a:lnTo>
                    <a:pt x="395" y="218"/>
                  </a:lnTo>
                  <a:lnTo>
                    <a:pt x="372" y="255"/>
                  </a:lnTo>
                  <a:lnTo>
                    <a:pt x="350" y="291"/>
                  </a:lnTo>
                  <a:lnTo>
                    <a:pt x="329" y="328"/>
                  </a:lnTo>
                  <a:lnTo>
                    <a:pt x="307" y="366"/>
                  </a:lnTo>
                  <a:lnTo>
                    <a:pt x="285" y="403"/>
                  </a:lnTo>
                  <a:lnTo>
                    <a:pt x="265" y="441"/>
                  </a:lnTo>
                  <a:lnTo>
                    <a:pt x="245" y="479"/>
                  </a:lnTo>
                  <a:lnTo>
                    <a:pt x="226" y="518"/>
                  </a:lnTo>
                  <a:lnTo>
                    <a:pt x="207" y="557"/>
                  </a:lnTo>
                  <a:lnTo>
                    <a:pt x="189" y="596"/>
                  </a:lnTo>
                  <a:lnTo>
                    <a:pt x="154" y="681"/>
                  </a:lnTo>
                  <a:lnTo>
                    <a:pt x="121" y="770"/>
                  </a:lnTo>
                  <a:lnTo>
                    <a:pt x="93" y="860"/>
                  </a:lnTo>
                  <a:lnTo>
                    <a:pt x="66" y="950"/>
                  </a:lnTo>
                  <a:lnTo>
                    <a:pt x="45" y="1042"/>
                  </a:lnTo>
                  <a:lnTo>
                    <a:pt x="25" y="1135"/>
                  </a:lnTo>
                  <a:lnTo>
                    <a:pt x="12" y="1228"/>
                  </a:lnTo>
                  <a:lnTo>
                    <a:pt x="0" y="1319"/>
                  </a:lnTo>
                  <a:lnTo>
                    <a:pt x="1" y="1321"/>
                  </a:lnTo>
                  <a:lnTo>
                    <a:pt x="4" y="1324"/>
                  </a:lnTo>
                  <a:lnTo>
                    <a:pt x="6" y="1326"/>
                  </a:lnTo>
                  <a:lnTo>
                    <a:pt x="8" y="1328"/>
                  </a:lnTo>
                  <a:lnTo>
                    <a:pt x="23" y="1235"/>
                  </a:lnTo>
                  <a:lnTo>
                    <a:pt x="41" y="1143"/>
                  </a:lnTo>
                  <a:lnTo>
                    <a:pt x="60" y="1051"/>
                  </a:lnTo>
                  <a:lnTo>
                    <a:pt x="81" y="960"/>
                  </a:lnTo>
                  <a:lnTo>
                    <a:pt x="104" y="870"/>
                  </a:lnTo>
                  <a:lnTo>
                    <a:pt x="131" y="781"/>
                  </a:lnTo>
                  <a:lnTo>
                    <a:pt x="161" y="692"/>
                  </a:lnTo>
                  <a:lnTo>
                    <a:pt x="195" y="605"/>
                  </a:lnTo>
                  <a:lnTo>
                    <a:pt x="212" y="565"/>
                  </a:lnTo>
                  <a:lnTo>
                    <a:pt x="231" y="526"/>
                  </a:lnTo>
                  <a:lnTo>
                    <a:pt x="249" y="487"/>
                  </a:lnTo>
                  <a:lnTo>
                    <a:pt x="269" y="447"/>
                  </a:lnTo>
                  <a:lnTo>
                    <a:pt x="289" y="409"/>
                  </a:lnTo>
                  <a:lnTo>
                    <a:pt x="310" y="371"/>
                  </a:lnTo>
                  <a:lnTo>
                    <a:pt x="331" y="333"/>
                  </a:lnTo>
                  <a:lnTo>
                    <a:pt x="353" y="295"/>
                  </a:lnTo>
                  <a:lnTo>
                    <a:pt x="374" y="258"/>
                  </a:lnTo>
                  <a:lnTo>
                    <a:pt x="397" y="220"/>
                  </a:lnTo>
                  <a:lnTo>
                    <a:pt x="420" y="184"/>
                  </a:lnTo>
                  <a:lnTo>
                    <a:pt x="443" y="147"/>
                  </a:lnTo>
                  <a:lnTo>
                    <a:pt x="466" y="110"/>
                  </a:lnTo>
                  <a:lnTo>
                    <a:pt x="490" y="73"/>
                  </a:lnTo>
                  <a:lnTo>
                    <a:pt x="512" y="37"/>
                  </a:lnTo>
                  <a:lnTo>
                    <a:pt x="535" y="0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56"/>
            <p:cNvSpPr>
              <a:spLocks/>
            </p:cNvSpPr>
            <p:nvPr/>
          </p:nvSpPr>
          <p:spPr bwMode="auto">
            <a:xfrm>
              <a:off x="5125" y="1869"/>
              <a:ext cx="228" cy="231"/>
            </a:xfrm>
            <a:custGeom>
              <a:avLst/>
              <a:gdLst>
                <a:gd name="T0" fmla="*/ 219 w 228"/>
                <a:gd name="T1" fmla="*/ 142 h 231"/>
                <a:gd name="T2" fmla="*/ 228 w 228"/>
                <a:gd name="T3" fmla="*/ 81 h 231"/>
                <a:gd name="T4" fmla="*/ 208 w 228"/>
                <a:gd name="T5" fmla="*/ 35 h 231"/>
                <a:gd name="T6" fmla="*/ 179 w 228"/>
                <a:gd name="T7" fmla="*/ 12 h 231"/>
                <a:gd name="T8" fmla="*/ 143 w 228"/>
                <a:gd name="T9" fmla="*/ 0 h 231"/>
                <a:gd name="T10" fmla="*/ 105 w 228"/>
                <a:gd name="T11" fmla="*/ 1 h 231"/>
                <a:gd name="T12" fmla="*/ 66 w 228"/>
                <a:gd name="T13" fmla="*/ 14 h 231"/>
                <a:gd name="T14" fmla="*/ 34 w 228"/>
                <a:gd name="T15" fmla="*/ 35 h 231"/>
                <a:gd name="T16" fmla="*/ 11 w 228"/>
                <a:gd name="T17" fmla="*/ 64 h 231"/>
                <a:gd name="T18" fmla="*/ 0 w 228"/>
                <a:gd name="T19" fmla="*/ 101 h 231"/>
                <a:gd name="T20" fmla="*/ 2 w 228"/>
                <a:gd name="T21" fmla="*/ 137 h 231"/>
                <a:gd name="T22" fmla="*/ 16 w 228"/>
                <a:gd name="T23" fmla="*/ 172 h 231"/>
                <a:gd name="T24" fmla="*/ 38 w 228"/>
                <a:gd name="T25" fmla="*/ 204 h 231"/>
                <a:gd name="T26" fmla="*/ 67 w 228"/>
                <a:gd name="T27" fmla="*/ 227 h 231"/>
                <a:gd name="T28" fmla="*/ 88 w 228"/>
                <a:gd name="T29" fmla="*/ 224 h 231"/>
                <a:gd name="T30" fmla="*/ 80 w 228"/>
                <a:gd name="T31" fmla="*/ 196 h 231"/>
                <a:gd name="T32" fmla="*/ 68 w 228"/>
                <a:gd name="T33" fmla="*/ 181 h 231"/>
                <a:gd name="T34" fmla="*/ 53 w 228"/>
                <a:gd name="T35" fmla="*/ 170 h 231"/>
                <a:gd name="T36" fmla="*/ 30 w 228"/>
                <a:gd name="T37" fmla="*/ 149 h 231"/>
                <a:gd name="T38" fmla="*/ 26 w 228"/>
                <a:gd name="T39" fmla="*/ 111 h 231"/>
                <a:gd name="T40" fmla="*/ 40 w 228"/>
                <a:gd name="T41" fmla="*/ 82 h 231"/>
                <a:gd name="T42" fmla="*/ 56 w 228"/>
                <a:gd name="T43" fmla="*/ 64 h 231"/>
                <a:gd name="T44" fmla="*/ 75 w 228"/>
                <a:gd name="T45" fmla="*/ 49 h 231"/>
                <a:gd name="T46" fmla="*/ 96 w 228"/>
                <a:gd name="T47" fmla="*/ 36 h 231"/>
                <a:gd name="T48" fmla="*/ 115 w 228"/>
                <a:gd name="T49" fmla="*/ 28 h 231"/>
                <a:gd name="T50" fmla="*/ 135 w 228"/>
                <a:gd name="T51" fmla="*/ 24 h 231"/>
                <a:gd name="T52" fmla="*/ 156 w 228"/>
                <a:gd name="T53" fmla="*/ 25 h 231"/>
                <a:gd name="T54" fmla="*/ 176 w 228"/>
                <a:gd name="T55" fmla="*/ 30 h 231"/>
                <a:gd name="T56" fmla="*/ 199 w 228"/>
                <a:gd name="T57" fmla="*/ 47 h 231"/>
                <a:gd name="T58" fmla="*/ 214 w 228"/>
                <a:gd name="T59" fmla="*/ 78 h 231"/>
                <a:gd name="T60" fmla="*/ 218 w 228"/>
                <a:gd name="T61" fmla="*/ 116 h 231"/>
                <a:gd name="T62" fmla="*/ 213 w 228"/>
                <a:gd name="T63" fmla="*/ 153 h 231"/>
                <a:gd name="T64" fmla="*/ 210 w 228"/>
                <a:gd name="T65" fmla="*/ 171 h 231"/>
                <a:gd name="T66" fmla="*/ 211 w 228"/>
                <a:gd name="T67" fmla="*/ 171 h 231"/>
                <a:gd name="T68" fmla="*/ 211 w 228"/>
                <a:gd name="T69" fmla="*/ 172 h 2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8"/>
                <a:gd name="T106" fmla="*/ 0 h 231"/>
                <a:gd name="T107" fmla="*/ 228 w 228"/>
                <a:gd name="T108" fmla="*/ 231 h 2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8" h="231">
                  <a:moveTo>
                    <a:pt x="211" y="172"/>
                  </a:moveTo>
                  <a:lnTo>
                    <a:pt x="219" y="142"/>
                  </a:lnTo>
                  <a:lnTo>
                    <a:pt x="227" y="111"/>
                  </a:lnTo>
                  <a:lnTo>
                    <a:pt x="228" y="81"/>
                  </a:lnTo>
                  <a:lnTo>
                    <a:pt x="219" y="52"/>
                  </a:lnTo>
                  <a:lnTo>
                    <a:pt x="208" y="35"/>
                  </a:lnTo>
                  <a:lnTo>
                    <a:pt x="194" y="23"/>
                  </a:lnTo>
                  <a:lnTo>
                    <a:pt x="179" y="12"/>
                  </a:lnTo>
                  <a:lnTo>
                    <a:pt x="162" y="5"/>
                  </a:lnTo>
                  <a:lnTo>
                    <a:pt x="143" y="0"/>
                  </a:lnTo>
                  <a:lnTo>
                    <a:pt x="124" y="0"/>
                  </a:lnTo>
                  <a:lnTo>
                    <a:pt x="105" y="1"/>
                  </a:lnTo>
                  <a:lnTo>
                    <a:pt x="85" y="6"/>
                  </a:lnTo>
                  <a:lnTo>
                    <a:pt x="66" y="14"/>
                  </a:lnTo>
                  <a:lnTo>
                    <a:pt x="49" y="24"/>
                  </a:lnTo>
                  <a:lnTo>
                    <a:pt x="34" y="35"/>
                  </a:lnTo>
                  <a:lnTo>
                    <a:pt x="21" y="49"/>
                  </a:lnTo>
                  <a:lnTo>
                    <a:pt x="11" y="64"/>
                  </a:lnTo>
                  <a:lnTo>
                    <a:pt x="4" y="82"/>
                  </a:lnTo>
                  <a:lnTo>
                    <a:pt x="0" y="101"/>
                  </a:lnTo>
                  <a:lnTo>
                    <a:pt x="0" y="121"/>
                  </a:lnTo>
                  <a:lnTo>
                    <a:pt x="2" y="137"/>
                  </a:lnTo>
                  <a:lnTo>
                    <a:pt x="9" y="154"/>
                  </a:lnTo>
                  <a:lnTo>
                    <a:pt x="16" y="172"/>
                  </a:lnTo>
                  <a:lnTo>
                    <a:pt x="26" y="189"/>
                  </a:lnTo>
                  <a:lnTo>
                    <a:pt x="38" y="204"/>
                  </a:lnTo>
                  <a:lnTo>
                    <a:pt x="52" y="218"/>
                  </a:lnTo>
                  <a:lnTo>
                    <a:pt x="67" y="227"/>
                  </a:lnTo>
                  <a:lnTo>
                    <a:pt x="82" y="231"/>
                  </a:lnTo>
                  <a:lnTo>
                    <a:pt x="88" y="224"/>
                  </a:lnTo>
                  <a:lnTo>
                    <a:pt x="86" y="210"/>
                  </a:lnTo>
                  <a:lnTo>
                    <a:pt x="80" y="196"/>
                  </a:lnTo>
                  <a:lnTo>
                    <a:pt x="75" y="187"/>
                  </a:lnTo>
                  <a:lnTo>
                    <a:pt x="68" y="181"/>
                  </a:lnTo>
                  <a:lnTo>
                    <a:pt x="61" y="175"/>
                  </a:lnTo>
                  <a:lnTo>
                    <a:pt x="53" y="170"/>
                  </a:lnTo>
                  <a:lnTo>
                    <a:pt x="45" y="165"/>
                  </a:lnTo>
                  <a:lnTo>
                    <a:pt x="30" y="149"/>
                  </a:lnTo>
                  <a:lnTo>
                    <a:pt x="25" y="132"/>
                  </a:lnTo>
                  <a:lnTo>
                    <a:pt x="26" y="111"/>
                  </a:lnTo>
                  <a:lnTo>
                    <a:pt x="34" y="92"/>
                  </a:lnTo>
                  <a:lnTo>
                    <a:pt x="40" y="82"/>
                  </a:lnTo>
                  <a:lnTo>
                    <a:pt x="47" y="73"/>
                  </a:lnTo>
                  <a:lnTo>
                    <a:pt x="56" y="64"/>
                  </a:lnTo>
                  <a:lnTo>
                    <a:pt x="64" y="57"/>
                  </a:lnTo>
                  <a:lnTo>
                    <a:pt x="75" y="49"/>
                  </a:lnTo>
                  <a:lnTo>
                    <a:pt x="85" y="43"/>
                  </a:lnTo>
                  <a:lnTo>
                    <a:pt x="96" y="36"/>
                  </a:lnTo>
                  <a:lnTo>
                    <a:pt x="106" y="31"/>
                  </a:lnTo>
                  <a:lnTo>
                    <a:pt x="115" y="28"/>
                  </a:lnTo>
                  <a:lnTo>
                    <a:pt x="125" y="25"/>
                  </a:lnTo>
                  <a:lnTo>
                    <a:pt x="135" y="24"/>
                  </a:lnTo>
                  <a:lnTo>
                    <a:pt x="146" y="24"/>
                  </a:lnTo>
                  <a:lnTo>
                    <a:pt x="156" y="25"/>
                  </a:lnTo>
                  <a:lnTo>
                    <a:pt x="166" y="28"/>
                  </a:lnTo>
                  <a:lnTo>
                    <a:pt x="176" y="30"/>
                  </a:lnTo>
                  <a:lnTo>
                    <a:pt x="185" y="35"/>
                  </a:lnTo>
                  <a:lnTo>
                    <a:pt x="199" y="47"/>
                  </a:lnTo>
                  <a:lnTo>
                    <a:pt x="209" y="61"/>
                  </a:lnTo>
                  <a:lnTo>
                    <a:pt x="214" y="78"/>
                  </a:lnTo>
                  <a:lnTo>
                    <a:pt x="217" y="96"/>
                  </a:lnTo>
                  <a:lnTo>
                    <a:pt x="218" y="116"/>
                  </a:lnTo>
                  <a:lnTo>
                    <a:pt x="215" y="135"/>
                  </a:lnTo>
                  <a:lnTo>
                    <a:pt x="213" y="153"/>
                  </a:lnTo>
                  <a:lnTo>
                    <a:pt x="210" y="170"/>
                  </a:lnTo>
                  <a:lnTo>
                    <a:pt x="210" y="171"/>
                  </a:lnTo>
                  <a:lnTo>
                    <a:pt x="211" y="171"/>
                  </a:lnTo>
                  <a:lnTo>
                    <a:pt x="211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57"/>
            <p:cNvSpPr>
              <a:spLocks/>
            </p:cNvSpPr>
            <p:nvPr/>
          </p:nvSpPr>
          <p:spPr bwMode="auto">
            <a:xfrm>
              <a:off x="5009" y="1799"/>
              <a:ext cx="225" cy="231"/>
            </a:xfrm>
            <a:custGeom>
              <a:avLst/>
              <a:gdLst>
                <a:gd name="T0" fmla="*/ 218 w 225"/>
                <a:gd name="T1" fmla="*/ 142 h 231"/>
                <a:gd name="T2" fmla="*/ 225 w 225"/>
                <a:gd name="T3" fmla="*/ 81 h 231"/>
                <a:gd name="T4" fmla="*/ 204 w 225"/>
                <a:gd name="T5" fmla="*/ 37 h 231"/>
                <a:gd name="T6" fmla="*/ 177 w 225"/>
                <a:gd name="T7" fmla="*/ 13 h 231"/>
                <a:gd name="T8" fmla="*/ 142 w 225"/>
                <a:gd name="T9" fmla="*/ 1 h 231"/>
                <a:gd name="T10" fmla="*/ 104 w 225"/>
                <a:gd name="T11" fmla="*/ 1 h 231"/>
                <a:gd name="T12" fmla="*/ 65 w 225"/>
                <a:gd name="T13" fmla="*/ 14 h 231"/>
                <a:gd name="T14" fmla="*/ 33 w 225"/>
                <a:gd name="T15" fmla="*/ 35 h 231"/>
                <a:gd name="T16" fmla="*/ 10 w 225"/>
                <a:gd name="T17" fmla="*/ 66 h 231"/>
                <a:gd name="T18" fmla="*/ 0 w 225"/>
                <a:gd name="T19" fmla="*/ 101 h 231"/>
                <a:gd name="T20" fmla="*/ 3 w 225"/>
                <a:gd name="T21" fmla="*/ 137 h 231"/>
                <a:gd name="T22" fmla="*/ 16 w 225"/>
                <a:gd name="T23" fmla="*/ 172 h 231"/>
                <a:gd name="T24" fmla="*/ 38 w 225"/>
                <a:gd name="T25" fmla="*/ 205 h 231"/>
                <a:gd name="T26" fmla="*/ 66 w 225"/>
                <a:gd name="T27" fmla="*/ 227 h 231"/>
                <a:gd name="T28" fmla="*/ 88 w 225"/>
                <a:gd name="T29" fmla="*/ 226 h 231"/>
                <a:gd name="T30" fmla="*/ 79 w 225"/>
                <a:gd name="T31" fmla="*/ 198 h 231"/>
                <a:gd name="T32" fmla="*/ 68 w 225"/>
                <a:gd name="T33" fmla="*/ 183 h 231"/>
                <a:gd name="T34" fmla="*/ 54 w 225"/>
                <a:gd name="T35" fmla="*/ 171 h 231"/>
                <a:gd name="T36" fmla="*/ 29 w 225"/>
                <a:gd name="T37" fmla="*/ 151 h 231"/>
                <a:gd name="T38" fmla="*/ 27 w 225"/>
                <a:gd name="T39" fmla="*/ 113 h 231"/>
                <a:gd name="T40" fmla="*/ 41 w 225"/>
                <a:gd name="T41" fmla="*/ 84 h 231"/>
                <a:gd name="T42" fmla="*/ 56 w 225"/>
                <a:gd name="T43" fmla="*/ 66 h 231"/>
                <a:gd name="T44" fmla="*/ 75 w 225"/>
                <a:gd name="T45" fmla="*/ 51 h 231"/>
                <a:gd name="T46" fmla="*/ 95 w 225"/>
                <a:gd name="T47" fmla="*/ 38 h 231"/>
                <a:gd name="T48" fmla="*/ 116 w 225"/>
                <a:gd name="T49" fmla="*/ 29 h 231"/>
                <a:gd name="T50" fmla="*/ 135 w 225"/>
                <a:gd name="T51" fmla="*/ 25 h 231"/>
                <a:gd name="T52" fmla="*/ 155 w 225"/>
                <a:gd name="T53" fmla="*/ 27 h 231"/>
                <a:gd name="T54" fmla="*/ 175 w 225"/>
                <a:gd name="T55" fmla="*/ 32 h 231"/>
                <a:gd name="T56" fmla="*/ 198 w 225"/>
                <a:gd name="T57" fmla="*/ 47 h 231"/>
                <a:gd name="T58" fmla="*/ 215 w 225"/>
                <a:gd name="T59" fmla="*/ 79 h 231"/>
                <a:gd name="T60" fmla="*/ 217 w 225"/>
                <a:gd name="T61" fmla="*/ 117 h 231"/>
                <a:gd name="T62" fmla="*/ 213 w 225"/>
                <a:gd name="T63" fmla="*/ 155 h 231"/>
                <a:gd name="T64" fmla="*/ 211 w 225"/>
                <a:gd name="T65" fmla="*/ 171 h 231"/>
                <a:gd name="T66" fmla="*/ 211 w 225"/>
                <a:gd name="T67" fmla="*/ 172 h 231"/>
                <a:gd name="T68" fmla="*/ 211 w 225"/>
                <a:gd name="T69" fmla="*/ 172 h 2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5"/>
                <a:gd name="T106" fmla="*/ 0 h 231"/>
                <a:gd name="T107" fmla="*/ 225 w 225"/>
                <a:gd name="T108" fmla="*/ 231 h 2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5" h="231">
                  <a:moveTo>
                    <a:pt x="211" y="172"/>
                  </a:moveTo>
                  <a:lnTo>
                    <a:pt x="218" y="142"/>
                  </a:lnTo>
                  <a:lnTo>
                    <a:pt x="225" y="112"/>
                  </a:lnTo>
                  <a:lnTo>
                    <a:pt x="225" y="81"/>
                  </a:lnTo>
                  <a:lnTo>
                    <a:pt x="216" y="53"/>
                  </a:lnTo>
                  <a:lnTo>
                    <a:pt x="204" y="37"/>
                  </a:lnTo>
                  <a:lnTo>
                    <a:pt x="192" y="24"/>
                  </a:lnTo>
                  <a:lnTo>
                    <a:pt x="177" y="13"/>
                  </a:lnTo>
                  <a:lnTo>
                    <a:pt x="160" y="5"/>
                  </a:lnTo>
                  <a:lnTo>
                    <a:pt x="142" y="1"/>
                  </a:lnTo>
                  <a:lnTo>
                    <a:pt x="123" y="0"/>
                  </a:lnTo>
                  <a:lnTo>
                    <a:pt x="104" y="1"/>
                  </a:lnTo>
                  <a:lnTo>
                    <a:pt x="84" y="6"/>
                  </a:lnTo>
                  <a:lnTo>
                    <a:pt x="65" y="14"/>
                  </a:lnTo>
                  <a:lnTo>
                    <a:pt x="48" y="24"/>
                  </a:lnTo>
                  <a:lnTo>
                    <a:pt x="33" y="35"/>
                  </a:lnTo>
                  <a:lnTo>
                    <a:pt x="21" y="49"/>
                  </a:lnTo>
                  <a:lnTo>
                    <a:pt x="10" y="66"/>
                  </a:lnTo>
                  <a:lnTo>
                    <a:pt x="4" y="82"/>
                  </a:lnTo>
                  <a:lnTo>
                    <a:pt x="0" y="101"/>
                  </a:lnTo>
                  <a:lnTo>
                    <a:pt x="0" y="122"/>
                  </a:lnTo>
                  <a:lnTo>
                    <a:pt x="3" y="137"/>
                  </a:lnTo>
                  <a:lnTo>
                    <a:pt x="8" y="155"/>
                  </a:lnTo>
                  <a:lnTo>
                    <a:pt x="16" y="172"/>
                  </a:lnTo>
                  <a:lnTo>
                    <a:pt x="26" y="189"/>
                  </a:lnTo>
                  <a:lnTo>
                    <a:pt x="38" y="205"/>
                  </a:lnTo>
                  <a:lnTo>
                    <a:pt x="51" y="218"/>
                  </a:lnTo>
                  <a:lnTo>
                    <a:pt x="66" y="227"/>
                  </a:lnTo>
                  <a:lnTo>
                    <a:pt x="83" y="231"/>
                  </a:lnTo>
                  <a:lnTo>
                    <a:pt x="88" y="226"/>
                  </a:lnTo>
                  <a:lnTo>
                    <a:pt x="85" y="212"/>
                  </a:lnTo>
                  <a:lnTo>
                    <a:pt x="79" y="198"/>
                  </a:lnTo>
                  <a:lnTo>
                    <a:pt x="74" y="189"/>
                  </a:lnTo>
                  <a:lnTo>
                    <a:pt x="68" y="183"/>
                  </a:lnTo>
                  <a:lnTo>
                    <a:pt x="61" y="176"/>
                  </a:lnTo>
                  <a:lnTo>
                    <a:pt x="54" y="171"/>
                  </a:lnTo>
                  <a:lnTo>
                    <a:pt x="45" y="166"/>
                  </a:lnTo>
                  <a:lnTo>
                    <a:pt x="29" y="151"/>
                  </a:lnTo>
                  <a:lnTo>
                    <a:pt x="24" y="132"/>
                  </a:lnTo>
                  <a:lnTo>
                    <a:pt x="27" y="113"/>
                  </a:lnTo>
                  <a:lnTo>
                    <a:pt x="35" y="94"/>
                  </a:lnTo>
                  <a:lnTo>
                    <a:pt x="41" y="84"/>
                  </a:lnTo>
                  <a:lnTo>
                    <a:pt x="47" y="75"/>
                  </a:lnTo>
                  <a:lnTo>
                    <a:pt x="56" y="66"/>
                  </a:lnTo>
                  <a:lnTo>
                    <a:pt x="65" y="57"/>
                  </a:lnTo>
                  <a:lnTo>
                    <a:pt x="75" y="51"/>
                  </a:lnTo>
                  <a:lnTo>
                    <a:pt x="85" y="44"/>
                  </a:lnTo>
                  <a:lnTo>
                    <a:pt x="95" y="38"/>
                  </a:lnTo>
                  <a:lnTo>
                    <a:pt x="106" y="33"/>
                  </a:lnTo>
                  <a:lnTo>
                    <a:pt x="116" y="29"/>
                  </a:lnTo>
                  <a:lnTo>
                    <a:pt x="125" y="27"/>
                  </a:lnTo>
                  <a:lnTo>
                    <a:pt x="135" y="25"/>
                  </a:lnTo>
                  <a:lnTo>
                    <a:pt x="145" y="25"/>
                  </a:lnTo>
                  <a:lnTo>
                    <a:pt x="155" y="27"/>
                  </a:lnTo>
                  <a:lnTo>
                    <a:pt x="165" y="28"/>
                  </a:lnTo>
                  <a:lnTo>
                    <a:pt x="175" y="32"/>
                  </a:lnTo>
                  <a:lnTo>
                    <a:pt x="184" y="35"/>
                  </a:lnTo>
                  <a:lnTo>
                    <a:pt x="198" y="47"/>
                  </a:lnTo>
                  <a:lnTo>
                    <a:pt x="208" y="62"/>
                  </a:lnTo>
                  <a:lnTo>
                    <a:pt x="215" y="79"/>
                  </a:lnTo>
                  <a:lnTo>
                    <a:pt x="217" y="98"/>
                  </a:lnTo>
                  <a:lnTo>
                    <a:pt x="217" y="117"/>
                  </a:lnTo>
                  <a:lnTo>
                    <a:pt x="216" y="137"/>
                  </a:lnTo>
                  <a:lnTo>
                    <a:pt x="213" y="155"/>
                  </a:lnTo>
                  <a:lnTo>
                    <a:pt x="211" y="171"/>
                  </a:lnTo>
                  <a:lnTo>
                    <a:pt x="211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58"/>
            <p:cNvSpPr>
              <a:spLocks/>
            </p:cNvSpPr>
            <p:nvPr/>
          </p:nvSpPr>
          <p:spPr bwMode="auto">
            <a:xfrm>
              <a:off x="4880" y="1728"/>
              <a:ext cx="224" cy="231"/>
            </a:xfrm>
            <a:custGeom>
              <a:avLst/>
              <a:gdLst>
                <a:gd name="T0" fmla="*/ 218 w 224"/>
                <a:gd name="T1" fmla="*/ 142 h 231"/>
                <a:gd name="T2" fmla="*/ 224 w 224"/>
                <a:gd name="T3" fmla="*/ 82 h 231"/>
                <a:gd name="T4" fmla="*/ 204 w 224"/>
                <a:gd name="T5" fmla="*/ 37 h 231"/>
                <a:gd name="T6" fmla="*/ 176 w 224"/>
                <a:gd name="T7" fmla="*/ 13 h 231"/>
                <a:gd name="T8" fmla="*/ 142 w 224"/>
                <a:gd name="T9" fmla="*/ 1 h 231"/>
                <a:gd name="T10" fmla="*/ 105 w 224"/>
                <a:gd name="T11" fmla="*/ 1 h 231"/>
                <a:gd name="T12" fmla="*/ 66 w 224"/>
                <a:gd name="T13" fmla="*/ 14 h 231"/>
                <a:gd name="T14" fmla="*/ 33 w 224"/>
                <a:gd name="T15" fmla="*/ 35 h 231"/>
                <a:gd name="T16" fmla="*/ 10 w 224"/>
                <a:gd name="T17" fmla="*/ 66 h 231"/>
                <a:gd name="T18" fmla="*/ 0 w 224"/>
                <a:gd name="T19" fmla="*/ 101 h 231"/>
                <a:gd name="T20" fmla="*/ 2 w 224"/>
                <a:gd name="T21" fmla="*/ 137 h 231"/>
                <a:gd name="T22" fmla="*/ 16 w 224"/>
                <a:gd name="T23" fmla="*/ 172 h 231"/>
                <a:gd name="T24" fmla="*/ 38 w 224"/>
                <a:gd name="T25" fmla="*/ 205 h 231"/>
                <a:gd name="T26" fmla="*/ 66 w 224"/>
                <a:gd name="T27" fmla="*/ 227 h 231"/>
                <a:gd name="T28" fmla="*/ 87 w 224"/>
                <a:gd name="T29" fmla="*/ 226 h 231"/>
                <a:gd name="T30" fmla="*/ 79 w 224"/>
                <a:gd name="T31" fmla="*/ 198 h 231"/>
                <a:gd name="T32" fmla="*/ 67 w 224"/>
                <a:gd name="T33" fmla="*/ 183 h 231"/>
                <a:gd name="T34" fmla="*/ 53 w 224"/>
                <a:gd name="T35" fmla="*/ 171 h 231"/>
                <a:gd name="T36" fmla="*/ 30 w 224"/>
                <a:gd name="T37" fmla="*/ 150 h 231"/>
                <a:gd name="T38" fmla="*/ 27 w 224"/>
                <a:gd name="T39" fmla="*/ 112 h 231"/>
                <a:gd name="T40" fmla="*/ 41 w 224"/>
                <a:gd name="T41" fmla="*/ 82 h 231"/>
                <a:gd name="T42" fmla="*/ 56 w 224"/>
                <a:gd name="T43" fmla="*/ 66 h 231"/>
                <a:gd name="T44" fmla="*/ 75 w 224"/>
                <a:gd name="T45" fmla="*/ 51 h 231"/>
                <a:gd name="T46" fmla="*/ 95 w 224"/>
                <a:gd name="T47" fmla="*/ 38 h 231"/>
                <a:gd name="T48" fmla="*/ 115 w 224"/>
                <a:gd name="T49" fmla="*/ 29 h 231"/>
                <a:gd name="T50" fmla="*/ 134 w 224"/>
                <a:gd name="T51" fmla="*/ 24 h 231"/>
                <a:gd name="T52" fmla="*/ 155 w 224"/>
                <a:gd name="T53" fmla="*/ 25 h 231"/>
                <a:gd name="T54" fmla="*/ 175 w 224"/>
                <a:gd name="T55" fmla="*/ 30 h 231"/>
                <a:gd name="T56" fmla="*/ 198 w 224"/>
                <a:gd name="T57" fmla="*/ 47 h 231"/>
                <a:gd name="T58" fmla="*/ 214 w 224"/>
                <a:gd name="T59" fmla="*/ 79 h 231"/>
                <a:gd name="T60" fmla="*/ 217 w 224"/>
                <a:gd name="T61" fmla="*/ 117 h 231"/>
                <a:gd name="T62" fmla="*/ 213 w 224"/>
                <a:gd name="T63" fmla="*/ 155 h 231"/>
                <a:gd name="T64" fmla="*/ 210 w 224"/>
                <a:gd name="T65" fmla="*/ 171 h 231"/>
                <a:gd name="T66" fmla="*/ 210 w 224"/>
                <a:gd name="T67" fmla="*/ 172 h 231"/>
                <a:gd name="T68" fmla="*/ 210 w 224"/>
                <a:gd name="T69" fmla="*/ 172 h 2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4"/>
                <a:gd name="T106" fmla="*/ 0 h 231"/>
                <a:gd name="T107" fmla="*/ 224 w 224"/>
                <a:gd name="T108" fmla="*/ 231 h 2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4" h="231">
                  <a:moveTo>
                    <a:pt x="210" y="172"/>
                  </a:moveTo>
                  <a:lnTo>
                    <a:pt x="218" y="142"/>
                  </a:lnTo>
                  <a:lnTo>
                    <a:pt x="224" y="112"/>
                  </a:lnTo>
                  <a:lnTo>
                    <a:pt x="224" y="82"/>
                  </a:lnTo>
                  <a:lnTo>
                    <a:pt x="216" y="53"/>
                  </a:lnTo>
                  <a:lnTo>
                    <a:pt x="204" y="37"/>
                  </a:lnTo>
                  <a:lnTo>
                    <a:pt x="191" y="24"/>
                  </a:lnTo>
                  <a:lnTo>
                    <a:pt x="176" y="13"/>
                  </a:lnTo>
                  <a:lnTo>
                    <a:pt x="160" y="5"/>
                  </a:lnTo>
                  <a:lnTo>
                    <a:pt x="142" y="1"/>
                  </a:lnTo>
                  <a:lnTo>
                    <a:pt x="124" y="0"/>
                  </a:lnTo>
                  <a:lnTo>
                    <a:pt x="105" y="1"/>
                  </a:lnTo>
                  <a:lnTo>
                    <a:pt x="85" y="6"/>
                  </a:lnTo>
                  <a:lnTo>
                    <a:pt x="66" y="14"/>
                  </a:lnTo>
                  <a:lnTo>
                    <a:pt x="48" y="24"/>
                  </a:lnTo>
                  <a:lnTo>
                    <a:pt x="33" y="35"/>
                  </a:lnTo>
                  <a:lnTo>
                    <a:pt x="20" y="49"/>
                  </a:lnTo>
                  <a:lnTo>
                    <a:pt x="10" y="66"/>
                  </a:lnTo>
                  <a:lnTo>
                    <a:pt x="4" y="82"/>
                  </a:lnTo>
                  <a:lnTo>
                    <a:pt x="0" y="101"/>
                  </a:lnTo>
                  <a:lnTo>
                    <a:pt x="0" y="122"/>
                  </a:lnTo>
                  <a:lnTo>
                    <a:pt x="2" y="137"/>
                  </a:lnTo>
                  <a:lnTo>
                    <a:pt x="9" y="155"/>
                  </a:lnTo>
                  <a:lnTo>
                    <a:pt x="16" y="172"/>
                  </a:lnTo>
                  <a:lnTo>
                    <a:pt x="27" y="189"/>
                  </a:lnTo>
                  <a:lnTo>
                    <a:pt x="38" y="205"/>
                  </a:lnTo>
                  <a:lnTo>
                    <a:pt x="52" y="218"/>
                  </a:lnTo>
                  <a:lnTo>
                    <a:pt x="66" y="227"/>
                  </a:lnTo>
                  <a:lnTo>
                    <a:pt x="82" y="231"/>
                  </a:lnTo>
                  <a:lnTo>
                    <a:pt x="87" y="226"/>
                  </a:lnTo>
                  <a:lnTo>
                    <a:pt x="85" y="212"/>
                  </a:lnTo>
                  <a:lnTo>
                    <a:pt x="79" y="198"/>
                  </a:lnTo>
                  <a:lnTo>
                    <a:pt x="73" y="189"/>
                  </a:lnTo>
                  <a:lnTo>
                    <a:pt x="67" y="183"/>
                  </a:lnTo>
                  <a:lnTo>
                    <a:pt x="61" y="176"/>
                  </a:lnTo>
                  <a:lnTo>
                    <a:pt x="53" y="171"/>
                  </a:lnTo>
                  <a:lnTo>
                    <a:pt x="46" y="166"/>
                  </a:lnTo>
                  <a:lnTo>
                    <a:pt x="30" y="150"/>
                  </a:lnTo>
                  <a:lnTo>
                    <a:pt x="25" y="132"/>
                  </a:lnTo>
                  <a:lnTo>
                    <a:pt x="27" y="112"/>
                  </a:lnTo>
                  <a:lnTo>
                    <a:pt x="34" y="93"/>
                  </a:lnTo>
                  <a:lnTo>
                    <a:pt x="41" y="82"/>
                  </a:lnTo>
                  <a:lnTo>
                    <a:pt x="47" y="73"/>
                  </a:lnTo>
                  <a:lnTo>
                    <a:pt x="56" y="66"/>
                  </a:lnTo>
                  <a:lnTo>
                    <a:pt x="65" y="57"/>
                  </a:lnTo>
                  <a:lnTo>
                    <a:pt x="75" y="51"/>
                  </a:lnTo>
                  <a:lnTo>
                    <a:pt x="85" y="44"/>
                  </a:lnTo>
                  <a:lnTo>
                    <a:pt x="95" y="38"/>
                  </a:lnTo>
                  <a:lnTo>
                    <a:pt x="105" y="33"/>
                  </a:lnTo>
                  <a:lnTo>
                    <a:pt x="115" y="29"/>
                  </a:lnTo>
                  <a:lnTo>
                    <a:pt x="124" y="27"/>
                  </a:lnTo>
                  <a:lnTo>
                    <a:pt x="134" y="24"/>
                  </a:lnTo>
                  <a:lnTo>
                    <a:pt x="145" y="24"/>
                  </a:lnTo>
                  <a:lnTo>
                    <a:pt x="155" y="25"/>
                  </a:lnTo>
                  <a:lnTo>
                    <a:pt x="165" y="28"/>
                  </a:lnTo>
                  <a:lnTo>
                    <a:pt x="175" y="30"/>
                  </a:lnTo>
                  <a:lnTo>
                    <a:pt x="184" y="35"/>
                  </a:lnTo>
                  <a:lnTo>
                    <a:pt x="198" y="47"/>
                  </a:lnTo>
                  <a:lnTo>
                    <a:pt x="208" y="62"/>
                  </a:lnTo>
                  <a:lnTo>
                    <a:pt x="214" y="79"/>
                  </a:lnTo>
                  <a:lnTo>
                    <a:pt x="217" y="98"/>
                  </a:lnTo>
                  <a:lnTo>
                    <a:pt x="217" y="117"/>
                  </a:lnTo>
                  <a:lnTo>
                    <a:pt x="216" y="136"/>
                  </a:lnTo>
                  <a:lnTo>
                    <a:pt x="213" y="155"/>
                  </a:lnTo>
                  <a:lnTo>
                    <a:pt x="210" y="171"/>
                  </a:lnTo>
                  <a:lnTo>
                    <a:pt x="210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59"/>
            <p:cNvSpPr>
              <a:spLocks/>
            </p:cNvSpPr>
            <p:nvPr/>
          </p:nvSpPr>
          <p:spPr bwMode="auto">
            <a:xfrm>
              <a:off x="4751" y="1657"/>
              <a:ext cx="224" cy="231"/>
            </a:xfrm>
            <a:custGeom>
              <a:avLst/>
              <a:gdLst>
                <a:gd name="T0" fmla="*/ 218 w 224"/>
                <a:gd name="T1" fmla="*/ 142 h 231"/>
                <a:gd name="T2" fmla="*/ 224 w 224"/>
                <a:gd name="T3" fmla="*/ 81 h 231"/>
                <a:gd name="T4" fmla="*/ 204 w 224"/>
                <a:gd name="T5" fmla="*/ 35 h 231"/>
                <a:gd name="T6" fmla="*/ 176 w 224"/>
                <a:gd name="T7" fmla="*/ 13 h 231"/>
                <a:gd name="T8" fmla="*/ 143 w 224"/>
                <a:gd name="T9" fmla="*/ 0 h 231"/>
                <a:gd name="T10" fmla="*/ 105 w 224"/>
                <a:gd name="T11" fmla="*/ 1 h 231"/>
                <a:gd name="T12" fmla="*/ 66 w 224"/>
                <a:gd name="T13" fmla="*/ 14 h 231"/>
                <a:gd name="T14" fmla="*/ 34 w 224"/>
                <a:gd name="T15" fmla="*/ 35 h 231"/>
                <a:gd name="T16" fmla="*/ 11 w 224"/>
                <a:gd name="T17" fmla="*/ 66 h 231"/>
                <a:gd name="T18" fmla="*/ 0 w 224"/>
                <a:gd name="T19" fmla="*/ 101 h 231"/>
                <a:gd name="T20" fmla="*/ 2 w 224"/>
                <a:gd name="T21" fmla="*/ 137 h 231"/>
                <a:gd name="T22" fmla="*/ 16 w 224"/>
                <a:gd name="T23" fmla="*/ 172 h 231"/>
                <a:gd name="T24" fmla="*/ 38 w 224"/>
                <a:gd name="T25" fmla="*/ 205 h 231"/>
                <a:gd name="T26" fmla="*/ 67 w 224"/>
                <a:gd name="T27" fmla="*/ 227 h 231"/>
                <a:gd name="T28" fmla="*/ 88 w 224"/>
                <a:gd name="T29" fmla="*/ 224 h 231"/>
                <a:gd name="T30" fmla="*/ 79 w 224"/>
                <a:gd name="T31" fmla="*/ 196 h 231"/>
                <a:gd name="T32" fmla="*/ 68 w 224"/>
                <a:gd name="T33" fmla="*/ 181 h 231"/>
                <a:gd name="T34" fmla="*/ 53 w 224"/>
                <a:gd name="T35" fmla="*/ 170 h 231"/>
                <a:gd name="T36" fmla="*/ 30 w 224"/>
                <a:gd name="T37" fmla="*/ 150 h 231"/>
                <a:gd name="T38" fmla="*/ 26 w 224"/>
                <a:gd name="T39" fmla="*/ 111 h 231"/>
                <a:gd name="T40" fmla="*/ 40 w 224"/>
                <a:gd name="T41" fmla="*/ 82 h 231"/>
                <a:gd name="T42" fmla="*/ 55 w 224"/>
                <a:gd name="T43" fmla="*/ 66 h 231"/>
                <a:gd name="T44" fmla="*/ 74 w 224"/>
                <a:gd name="T45" fmla="*/ 51 h 231"/>
                <a:gd name="T46" fmla="*/ 96 w 224"/>
                <a:gd name="T47" fmla="*/ 38 h 231"/>
                <a:gd name="T48" fmla="*/ 115 w 224"/>
                <a:gd name="T49" fmla="*/ 29 h 231"/>
                <a:gd name="T50" fmla="*/ 135 w 224"/>
                <a:gd name="T51" fmla="*/ 24 h 231"/>
                <a:gd name="T52" fmla="*/ 156 w 224"/>
                <a:gd name="T53" fmla="*/ 25 h 231"/>
                <a:gd name="T54" fmla="*/ 176 w 224"/>
                <a:gd name="T55" fmla="*/ 30 h 231"/>
                <a:gd name="T56" fmla="*/ 199 w 224"/>
                <a:gd name="T57" fmla="*/ 47 h 231"/>
                <a:gd name="T58" fmla="*/ 214 w 224"/>
                <a:gd name="T59" fmla="*/ 79 h 231"/>
                <a:gd name="T60" fmla="*/ 218 w 224"/>
                <a:gd name="T61" fmla="*/ 117 h 231"/>
                <a:gd name="T62" fmla="*/ 213 w 224"/>
                <a:gd name="T63" fmla="*/ 153 h 231"/>
                <a:gd name="T64" fmla="*/ 210 w 224"/>
                <a:gd name="T65" fmla="*/ 171 h 231"/>
                <a:gd name="T66" fmla="*/ 211 w 224"/>
                <a:gd name="T67" fmla="*/ 171 h 231"/>
                <a:gd name="T68" fmla="*/ 211 w 224"/>
                <a:gd name="T69" fmla="*/ 172 h 2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4"/>
                <a:gd name="T106" fmla="*/ 0 h 231"/>
                <a:gd name="T107" fmla="*/ 224 w 224"/>
                <a:gd name="T108" fmla="*/ 231 h 2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4" h="231">
                  <a:moveTo>
                    <a:pt x="211" y="172"/>
                  </a:moveTo>
                  <a:lnTo>
                    <a:pt x="218" y="142"/>
                  </a:lnTo>
                  <a:lnTo>
                    <a:pt x="224" y="111"/>
                  </a:lnTo>
                  <a:lnTo>
                    <a:pt x="224" y="81"/>
                  </a:lnTo>
                  <a:lnTo>
                    <a:pt x="215" y="52"/>
                  </a:lnTo>
                  <a:lnTo>
                    <a:pt x="204" y="35"/>
                  </a:lnTo>
                  <a:lnTo>
                    <a:pt x="191" y="23"/>
                  </a:lnTo>
                  <a:lnTo>
                    <a:pt x="176" y="13"/>
                  </a:lnTo>
                  <a:lnTo>
                    <a:pt x="159" y="5"/>
                  </a:lnTo>
                  <a:lnTo>
                    <a:pt x="143" y="0"/>
                  </a:lnTo>
                  <a:lnTo>
                    <a:pt x="124" y="0"/>
                  </a:lnTo>
                  <a:lnTo>
                    <a:pt x="105" y="1"/>
                  </a:lnTo>
                  <a:lnTo>
                    <a:pt x="85" y="6"/>
                  </a:lnTo>
                  <a:lnTo>
                    <a:pt x="66" y="14"/>
                  </a:lnTo>
                  <a:lnTo>
                    <a:pt x="49" y="24"/>
                  </a:lnTo>
                  <a:lnTo>
                    <a:pt x="34" y="35"/>
                  </a:lnTo>
                  <a:lnTo>
                    <a:pt x="21" y="49"/>
                  </a:lnTo>
                  <a:lnTo>
                    <a:pt x="11" y="66"/>
                  </a:lnTo>
                  <a:lnTo>
                    <a:pt x="3" y="82"/>
                  </a:lnTo>
                  <a:lnTo>
                    <a:pt x="0" y="101"/>
                  </a:lnTo>
                  <a:lnTo>
                    <a:pt x="0" y="122"/>
                  </a:lnTo>
                  <a:lnTo>
                    <a:pt x="2" y="137"/>
                  </a:lnTo>
                  <a:lnTo>
                    <a:pt x="8" y="155"/>
                  </a:lnTo>
                  <a:lnTo>
                    <a:pt x="16" y="172"/>
                  </a:lnTo>
                  <a:lnTo>
                    <a:pt x="26" y="189"/>
                  </a:lnTo>
                  <a:lnTo>
                    <a:pt x="38" y="205"/>
                  </a:lnTo>
                  <a:lnTo>
                    <a:pt x="52" y="218"/>
                  </a:lnTo>
                  <a:lnTo>
                    <a:pt x="67" y="227"/>
                  </a:lnTo>
                  <a:lnTo>
                    <a:pt x="82" y="231"/>
                  </a:lnTo>
                  <a:lnTo>
                    <a:pt x="88" y="224"/>
                  </a:lnTo>
                  <a:lnTo>
                    <a:pt x="86" y="212"/>
                  </a:lnTo>
                  <a:lnTo>
                    <a:pt x="79" y="196"/>
                  </a:lnTo>
                  <a:lnTo>
                    <a:pt x="74" y="189"/>
                  </a:lnTo>
                  <a:lnTo>
                    <a:pt x="68" y="181"/>
                  </a:lnTo>
                  <a:lnTo>
                    <a:pt x="60" y="175"/>
                  </a:lnTo>
                  <a:lnTo>
                    <a:pt x="53" y="170"/>
                  </a:lnTo>
                  <a:lnTo>
                    <a:pt x="45" y="165"/>
                  </a:lnTo>
                  <a:lnTo>
                    <a:pt x="30" y="150"/>
                  </a:lnTo>
                  <a:lnTo>
                    <a:pt x="25" y="132"/>
                  </a:lnTo>
                  <a:lnTo>
                    <a:pt x="26" y="111"/>
                  </a:lnTo>
                  <a:lnTo>
                    <a:pt x="34" y="92"/>
                  </a:lnTo>
                  <a:lnTo>
                    <a:pt x="40" y="82"/>
                  </a:lnTo>
                  <a:lnTo>
                    <a:pt x="47" y="73"/>
                  </a:lnTo>
                  <a:lnTo>
                    <a:pt x="55" y="66"/>
                  </a:lnTo>
                  <a:lnTo>
                    <a:pt x="64" y="57"/>
                  </a:lnTo>
                  <a:lnTo>
                    <a:pt x="74" y="51"/>
                  </a:lnTo>
                  <a:lnTo>
                    <a:pt x="85" y="44"/>
                  </a:lnTo>
                  <a:lnTo>
                    <a:pt x="96" y="38"/>
                  </a:lnTo>
                  <a:lnTo>
                    <a:pt x="106" y="33"/>
                  </a:lnTo>
                  <a:lnTo>
                    <a:pt x="115" y="29"/>
                  </a:lnTo>
                  <a:lnTo>
                    <a:pt x="125" y="27"/>
                  </a:lnTo>
                  <a:lnTo>
                    <a:pt x="135" y="24"/>
                  </a:lnTo>
                  <a:lnTo>
                    <a:pt x="145" y="24"/>
                  </a:lnTo>
                  <a:lnTo>
                    <a:pt x="156" y="25"/>
                  </a:lnTo>
                  <a:lnTo>
                    <a:pt x="166" y="28"/>
                  </a:lnTo>
                  <a:lnTo>
                    <a:pt x="176" y="30"/>
                  </a:lnTo>
                  <a:lnTo>
                    <a:pt x="185" y="35"/>
                  </a:lnTo>
                  <a:lnTo>
                    <a:pt x="199" y="47"/>
                  </a:lnTo>
                  <a:lnTo>
                    <a:pt x="209" y="61"/>
                  </a:lnTo>
                  <a:lnTo>
                    <a:pt x="214" y="79"/>
                  </a:lnTo>
                  <a:lnTo>
                    <a:pt x="216" y="96"/>
                  </a:lnTo>
                  <a:lnTo>
                    <a:pt x="218" y="117"/>
                  </a:lnTo>
                  <a:lnTo>
                    <a:pt x="215" y="136"/>
                  </a:lnTo>
                  <a:lnTo>
                    <a:pt x="213" y="153"/>
                  </a:lnTo>
                  <a:lnTo>
                    <a:pt x="210" y="170"/>
                  </a:lnTo>
                  <a:lnTo>
                    <a:pt x="210" y="171"/>
                  </a:lnTo>
                  <a:lnTo>
                    <a:pt x="211" y="171"/>
                  </a:lnTo>
                  <a:lnTo>
                    <a:pt x="211" y="1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60"/>
            <p:cNvSpPr>
              <a:spLocks/>
            </p:cNvSpPr>
            <p:nvPr/>
          </p:nvSpPr>
          <p:spPr bwMode="auto">
            <a:xfrm>
              <a:off x="4597" y="1607"/>
              <a:ext cx="226" cy="231"/>
            </a:xfrm>
            <a:custGeom>
              <a:avLst/>
              <a:gdLst>
                <a:gd name="T0" fmla="*/ 218 w 226"/>
                <a:gd name="T1" fmla="*/ 142 h 231"/>
                <a:gd name="T2" fmla="*/ 226 w 226"/>
                <a:gd name="T3" fmla="*/ 83 h 231"/>
                <a:gd name="T4" fmla="*/ 206 w 226"/>
                <a:gd name="T5" fmla="*/ 37 h 231"/>
                <a:gd name="T6" fmla="*/ 178 w 226"/>
                <a:gd name="T7" fmla="*/ 13 h 231"/>
                <a:gd name="T8" fmla="*/ 143 w 226"/>
                <a:gd name="T9" fmla="*/ 2 h 231"/>
                <a:gd name="T10" fmla="*/ 105 w 226"/>
                <a:gd name="T11" fmla="*/ 2 h 231"/>
                <a:gd name="T12" fmla="*/ 66 w 226"/>
                <a:gd name="T13" fmla="*/ 14 h 231"/>
                <a:gd name="T14" fmla="*/ 34 w 226"/>
                <a:gd name="T15" fmla="*/ 36 h 231"/>
                <a:gd name="T16" fmla="*/ 12 w 226"/>
                <a:gd name="T17" fmla="*/ 66 h 231"/>
                <a:gd name="T18" fmla="*/ 0 w 226"/>
                <a:gd name="T19" fmla="*/ 102 h 231"/>
                <a:gd name="T20" fmla="*/ 3 w 226"/>
                <a:gd name="T21" fmla="*/ 137 h 231"/>
                <a:gd name="T22" fmla="*/ 17 w 226"/>
                <a:gd name="T23" fmla="*/ 173 h 231"/>
                <a:gd name="T24" fmla="*/ 38 w 226"/>
                <a:gd name="T25" fmla="*/ 206 h 231"/>
                <a:gd name="T26" fmla="*/ 67 w 226"/>
                <a:gd name="T27" fmla="*/ 227 h 231"/>
                <a:gd name="T28" fmla="*/ 89 w 226"/>
                <a:gd name="T29" fmla="*/ 226 h 231"/>
                <a:gd name="T30" fmla="*/ 80 w 226"/>
                <a:gd name="T31" fmla="*/ 198 h 231"/>
                <a:gd name="T32" fmla="*/ 67 w 226"/>
                <a:gd name="T33" fmla="*/ 183 h 231"/>
                <a:gd name="T34" fmla="*/ 53 w 226"/>
                <a:gd name="T35" fmla="*/ 172 h 231"/>
                <a:gd name="T36" fmla="*/ 31 w 226"/>
                <a:gd name="T37" fmla="*/ 151 h 231"/>
                <a:gd name="T38" fmla="*/ 27 w 226"/>
                <a:gd name="T39" fmla="*/ 113 h 231"/>
                <a:gd name="T40" fmla="*/ 41 w 226"/>
                <a:gd name="T41" fmla="*/ 84 h 231"/>
                <a:gd name="T42" fmla="*/ 56 w 226"/>
                <a:gd name="T43" fmla="*/ 66 h 231"/>
                <a:gd name="T44" fmla="*/ 75 w 226"/>
                <a:gd name="T45" fmla="*/ 51 h 231"/>
                <a:gd name="T46" fmla="*/ 95 w 226"/>
                <a:gd name="T47" fmla="*/ 38 h 231"/>
                <a:gd name="T48" fmla="*/ 116 w 226"/>
                <a:gd name="T49" fmla="*/ 30 h 231"/>
                <a:gd name="T50" fmla="*/ 135 w 226"/>
                <a:gd name="T51" fmla="*/ 26 h 231"/>
                <a:gd name="T52" fmla="*/ 155 w 226"/>
                <a:gd name="T53" fmla="*/ 27 h 231"/>
                <a:gd name="T54" fmla="*/ 175 w 226"/>
                <a:gd name="T55" fmla="*/ 32 h 231"/>
                <a:gd name="T56" fmla="*/ 198 w 226"/>
                <a:gd name="T57" fmla="*/ 47 h 231"/>
                <a:gd name="T58" fmla="*/ 214 w 226"/>
                <a:gd name="T59" fmla="*/ 79 h 231"/>
                <a:gd name="T60" fmla="*/ 217 w 226"/>
                <a:gd name="T61" fmla="*/ 117 h 231"/>
                <a:gd name="T62" fmla="*/ 213 w 226"/>
                <a:gd name="T63" fmla="*/ 155 h 231"/>
                <a:gd name="T64" fmla="*/ 211 w 226"/>
                <a:gd name="T65" fmla="*/ 172 h 231"/>
                <a:gd name="T66" fmla="*/ 212 w 226"/>
                <a:gd name="T67" fmla="*/ 173 h 231"/>
                <a:gd name="T68" fmla="*/ 212 w 226"/>
                <a:gd name="T69" fmla="*/ 173 h 2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6"/>
                <a:gd name="T106" fmla="*/ 0 h 231"/>
                <a:gd name="T107" fmla="*/ 226 w 226"/>
                <a:gd name="T108" fmla="*/ 231 h 2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6" h="231">
                  <a:moveTo>
                    <a:pt x="212" y="173"/>
                  </a:moveTo>
                  <a:lnTo>
                    <a:pt x="218" y="142"/>
                  </a:lnTo>
                  <a:lnTo>
                    <a:pt x="225" y="112"/>
                  </a:lnTo>
                  <a:lnTo>
                    <a:pt x="226" y="83"/>
                  </a:lnTo>
                  <a:lnTo>
                    <a:pt x="217" y="54"/>
                  </a:lnTo>
                  <a:lnTo>
                    <a:pt x="206" y="37"/>
                  </a:lnTo>
                  <a:lnTo>
                    <a:pt x="192" y="25"/>
                  </a:lnTo>
                  <a:lnTo>
                    <a:pt x="178" y="13"/>
                  </a:lnTo>
                  <a:lnTo>
                    <a:pt x="161" y="5"/>
                  </a:lnTo>
                  <a:lnTo>
                    <a:pt x="143" y="2"/>
                  </a:lnTo>
                  <a:lnTo>
                    <a:pt x="124" y="0"/>
                  </a:lnTo>
                  <a:lnTo>
                    <a:pt x="105" y="2"/>
                  </a:lnTo>
                  <a:lnTo>
                    <a:pt x="85" y="7"/>
                  </a:lnTo>
                  <a:lnTo>
                    <a:pt x="66" y="14"/>
                  </a:lnTo>
                  <a:lnTo>
                    <a:pt x="50" y="25"/>
                  </a:lnTo>
                  <a:lnTo>
                    <a:pt x="34" y="36"/>
                  </a:lnTo>
                  <a:lnTo>
                    <a:pt x="22" y="50"/>
                  </a:lnTo>
                  <a:lnTo>
                    <a:pt x="12" y="66"/>
                  </a:lnTo>
                  <a:lnTo>
                    <a:pt x="4" y="83"/>
                  </a:lnTo>
                  <a:lnTo>
                    <a:pt x="0" y="102"/>
                  </a:lnTo>
                  <a:lnTo>
                    <a:pt x="0" y="122"/>
                  </a:lnTo>
                  <a:lnTo>
                    <a:pt x="3" y="137"/>
                  </a:lnTo>
                  <a:lnTo>
                    <a:pt x="9" y="155"/>
                  </a:lnTo>
                  <a:lnTo>
                    <a:pt x="17" y="173"/>
                  </a:lnTo>
                  <a:lnTo>
                    <a:pt x="27" y="189"/>
                  </a:lnTo>
                  <a:lnTo>
                    <a:pt x="38" y="206"/>
                  </a:lnTo>
                  <a:lnTo>
                    <a:pt x="52" y="219"/>
                  </a:lnTo>
                  <a:lnTo>
                    <a:pt x="67" y="227"/>
                  </a:lnTo>
                  <a:lnTo>
                    <a:pt x="83" y="231"/>
                  </a:lnTo>
                  <a:lnTo>
                    <a:pt x="89" y="226"/>
                  </a:lnTo>
                  <a:lnTo>
                    <a:pt x="86" y="212"/>
                  </a:lnTo>
                  <a:lnTo>
                    <a:pt x="80" y="198"/>
                  </a:lnTo>
                  <a:lnTo>
                    <a:pt x="75" y="189"/>
                  </a:lnTo>
                  <a:lnTo>
                    <a:pt x="67" y="183"/>
                  </a:lnTo>
                  <a:lnTo>
                    <a:pt x="61" y="177"/>
                  </a:lnTo>
                  <a:lnTo>
                    <a:pt x="53" y="172"/>
                  </a:lnTo>
                  <a:lnTo>
                    <a:pt x="46" y="167"/>
                  </a:lnTo>
                  <a:lnTo>
                    <a:pt x="31" y="151"/>
                  </a:lnTo>
                  <a:lnTo>
                    <a:pt x="26" y="132"/>
                  </a:lnTo>
                  <a:lnTo>
                    <a:pt x="27" y="113"/>
                  </a:lnTo>
                  <a:lnTo>
                    <a:pt x="34" y="94"/>
                  </a:lnTo>
                  <a:lnTo>
                    <a:pt x="41" y="84"/>
                  </a:lnTo>
                  <a:lnTo>
                    <a:pt x="47" y="75"/>
                  </a:lnTo>
                  <a:lnTo>
                    <a:pt x="56" y="66"/>
                  </a:lnTo>
                  <a:lnTo>
                    <a:pt x="65" y="57"/>
                  </a:lnTo>
                  <a:lnTo>
                    <a:pt x="75" y="51"/>
                  </a:lnTo>
                  <a:lnTo>
                    <a:pt x="85" y="45"/>
                  </a:lnTo>
                  <a:lnTo>
                    <a:pt x="95" y="38"/>
                  </a:lnTo>
                  <a:lnTo>
                    <a:pt x="105" y="33"/>
                  </a:lnTo>
                  <a:lnTo>
                    <a:pt x="116" y="30"/>
                  </a:lnTo>
                  <a:lnTo>
                    <a:pt x="124" y="27"/>
                  </a:lnTo>
                  <a:lnTo>
                    <a:pt x="135" y="26"/>
                  </a:lnTo>
                  <a:lnTo>
                    <a:pt x="145" y="26"/>
                  </a:lnTo>
                  <a:lnTo>
                    <a:pt x="155" y="27"/>
                  </a:lnTo>
                  <a:lnTo>
                    <a:pt x="165" y="28"/>
                  </a:lnTo>
                  <a:lnTo>
                    <a:pt x="175" y="32"/>
                  </a:lnTo>
                  <a:lnTo>
                    <a:pt x="184" y="36"/>
                  </a:lnTo>
                  <a:lnTo>
                    <a:pt x="198" y="47"/>
                  </a:lnTo>
                  <a:lnTo>
                    <a:pt x="208" y="63"/>
                  </a:lnTo>
                  <a:lnTo>
                    <a:pt x="214" y="79"/>
                  </a:lnTo>
                  <a:lnTo>
                    <a:pt x="217" y="98"/>
                  </a:lnTo>
                  <a:lnTo>
                    <a:pt x="217" y="117"/>
                  </a:lnTo>
                  <a:lnTo>
                    <a:pt x="216" y="136"/>
                  </a:lnTo>
                  <a:lnTo>
                    <a:pt x="213" y="155"/>
                  </a:lnTo>
                  <a:lnTo>
                    <a:pt x="211" y="172"/>
                  </a:lnTo>
                  <a:lnTo>
                    <a:pt x="212" y="172"/>
                  </a:lnTo>
                  <a:lnTo>
                    <a:pt x="212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61"/>
            <p:cNvSpPr>
              <a:spLocks/>
            </p:cNvSpPr>
            <p:nvPr/>
          </p:nvSpPr>
          <p:spPr bwMode="auto">
            <a:xfrm>
              <a:off x="2889" y="2127"/>
              <a:ext cx="923" cy="1420"/>
            </a:xfrm>
            <a:custGeom>
              <a:avLst/>
              <a:gdLst>
                <a:gd name="T0" fmla="*/ 19 w 923"/>
                <a:gd name="T1" fmla="*/ 37 h 1420"/>
                <a:gd name="T2" fmla="*/ 63 w 923"/>
                <a:gd name="T3" fmla="*/ 106 h 1420"/>
                <a:gd name="T4" fmla="*/ 115 w 923"/>
                <a:gd name="T5" fmla="*/ 186 h 1420"/>
                <a:gd name="T6" fmla="*/ 174 w 923"/>
                <a:gd name="T7" fmla="*/ 276 h 1420"/>
                <a:gd name="T8" fmla="*/ 236 w 923"/>
                <a:gd name="T9" fmla="*/ 375 h 1420"/>
                <a:gd name="T10" fmla="*/ 303 w 923"/>
                <a:gd name="T11" fmla="*/ 480 h 1420"/>
                <a:gd name="T12" fmla="*/ 371 w 923"/>
                <a:gd name="T13" fmla="*/ 589 h 1420"/>
                <a:gd name="T14" fmla="*/ 442 w 923"/>
                <a:gd name="T15" fmla="*/ 699 h 1420"/>
                <a:gd name="T16" fmla="*/ 512 w 923"/>
                <a:gd name="T17" fmla="*/ 811 h 1420"/>
                <a:gd name="T18" fmla="*/ 582 w 923"/>
                <a:gd name="T19" fmla="*/ 919 h 1420"/>
                <a:gd name="T20" fmla="*/ 649 w 923"/>
                <a:gd name="T21" fmla="*/ 1021 h 1420"/>
                <a:gd name="T22" fmla="*/ 711 w 923"/>
                <a:gd name="T23" fmla="*/ 1119 h 1420"/>
                <a:gd name="T24" fmla="*/ 770 w 923"/>
                <a:gd name="T25" fmla="*/ 1207 h 1420"/>
                <a:gd name="T26" fmla="*/ 822 w 923"/>
                <a:gd name="T27" fmla="*/ 1284 h 1420"/>
                <a:gd name="T28" fmla="*/ 866 w 923"/>
                <a:gd name="T29" fmla="*/ 1347 h 1420"/>
                <a:gd name="T30" fmla="*/ 902 w 923"/>
                <a:gd name="T31" fmla="*/ 1397 h 1420"/>
                <a:gd name="T32" fmla="*/ 921 w 923"/>
                <a:gd name="T33" fmla="*/ 1420 h 1420"/>
                <a:gd name="T34" fmla="*/ 922 w 923"/>
                <a:gd name="T35" fmla="*/ 1413 h 1420"/>
                <a:gd name="T36" fmla="*/ 894 w 923"/>
                <a:gd name="T37" fmla="*/ 1365 h 1420"/>
                <a:gd name="T38" fmla="*/ 843 w 923"/>
                <a:gd name="T39" fmla="*/ 1282 h 1420"/>
                <a:gd name="T40" fmla="*/ 790 w 923"/>
                <a:gd name="T41" fmla="*/ 1198 h 1420"/>
                <a:gd name="T42" fmla="*/ 737 w 923"/>
                <a:gd name="T43" fmla="*/ 1115 h 1420"/>
                <a:gd name="T44" fmla="*/ 681 w 923"/>
                <a:gd name="T45" fmla="*/ 1034 h 1420"/>
                <a:gd name="T46" fmla="*/ 626 w 923"/>
                <a:gd name="T47" fmla="*/ 952 h 1420"/>
                <a:gd name="T48" fmla="*/ 572 w 923"/>
                <a:gd name="T49" fmla="*/ 871 h 1420"/>
                <a:gd name="T50" fmla="*/ 517 w 923"/>
                <a:gd name="T51" fmla="*/ 788 h 1420"/>
                <a:gd name="T52" fmla="*/ 460 w 923"/>
                <a:gd name="T53" fmla="*/ 701 h 1420"/>
                <a:gd name="T54" fmla="*/ 399 w 923"/>
                <a:gd name="T55" fmla="*/ 608 h 1420"/>
                <a:gd name="T56" fmla="*/ 338 w 923"/>
                <a:gd name="T57" fmla="*/ 514 h 1420"/>
                <a:gd name="T58" fmla="*/ 278 w 923"/>
                <a:gd name="T59" fmla="*/ 420 h 1420"/>
                <a:gd name="T60" fmla="*/ 217 w 923"/>
                <a:gd name="T61" fmla="*/ 326 h 1420"/>
                <a:gd name="T62" fmla="*/ 156 w 923"/>
                <a:gd name="T63" fmla="*/ 234 h 1420"/>
                <a:gd name="T64" fmla="*/ 94 w 923"/>
                <a:gd name="T65" fmla="*/ 140 h 1420"/>
                <a:gd name="T66" fmla="*/ 33 w 923"/>
                <a:gd name="T67" fmla="*/ 47 h 1420"/>
                <a:gd name="T68" fmla="*/ 1 w 923"/>
                <a:gd name="T69" fmla="*/ 2 h 1420"/>
                <a:gd name="T70" fmla="*/ 1 w 923"/>
                <a:gd name="T71" fmla="*/ 2 h 1420"/>
                <a:gd name="T72" fmla="*/ 0 w 923"/>
                <a:gd name="T73" fmla="*/ 9 h 14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3"/>
                <a:gd name="T112" fmla="*/ 0 h 1420"/>
                <a:gd name="T113" fmla="*/ 923 w 923"/>
                <a:gd name="T114" fmla="*/ 1420 h 14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3" h="1420">
                  <a:moveTo>
                    <a:pt x="0" y="9"/>
                  </a:moveTo>
                  <a:lnTo>
                    <a:pt x="19" y="37"/>
                  </a:lnTo>
                  <a:lnTo>
                    <a:pt x="40" y="70"/>
                  </a:lnTo>
                  <a:lnTo>
                    <a:pt x="63" y="106"/>
                  </a:lnTo>
                  <a:lnTo>
                    <a:pt x="89" y="144"/>
                  </a:lnTo>
                  <a:lnTo>
                    <a:pt x="115" y="186"/>
                  </a:lnTo>
                  <a:lnTo>
                    <a:pt x="143" y="230"/>
                  </a:lnTo>
                  <a:lnTo>
                    <a:pt x="174" y="276"/>
                  </a:lnTo>
                  <a:lnTo>
                    <a:pt x="204" y="325"/>
                  </a:lnTo>
                  <a:lnTo>
                    <a:pt x="236" y="375"/>
                  </a:lnTo>
                  <a:lnTo>
                    <a:pt x="269" y="427"/>
                  </a:lnTo>
                  <a:lnTo>
                    <a:pt x="303" y="480"/>
                  </a:lnTo>
                  <a:lnTo>
                    <a:pt x="337" y="534"/>
                  </a:lnTo>
                  <a:lnTo>
                    <a:pt x="371" y="589"/>
                  </a:lnTo>
                  <a:lnTo>
                    <a:pt x="407" y="645"/>
                  </a:lnTo>
                  <a:lnTo>
                    <a:pt x="442" y="699"/>
                  </a:lnTo>
                  <a:lnTo>
                    <a:pt x="478" y="755"/>
                  </a:lnTo>
                  <a:lnTo>
                    <a:pt x="512" y="811"/>
                  </a:lnTo>
                  <a:lnTo>
                    <a:pt x="548" y="865"/>
                  </a:lnTo>
                  <a:lnTo>
                    <a:pt x="582" y="919"/>
                  </a:lnTo>
                  <a:lnTo>
                    <a:pt x="616" y="971"/>
                  </a:lnTo>
                  <a:lnTo>
                    <a:pt x="649" y="1021"/>
                  </a:lnTo>
                  <a:lnTo>
                    <a:pt x="681" y="1071"/>
                  </a:lnTo>
                  <a:lnTo>
                    <a:pt x="711" y="1119"/>
                  </a:lnTo>
                  <a:lnTo>
                    <a:pt x="742" y="1165"/>
                  </a:lnTo>
                  <a:lnTo>
                    <a:pt x="770" y="1207"/>
                  </a:lnTo>
                  <a:lnTo>
                    <a:pt x="796" y="1247"/>
                  </a:lnTo>
                  <a:lnTo>
                    <a:pt x="822" y="1284"/>
                  </a:lnTo>
                  <a:lnTo>
                    <a:pt x="844" y="1318"/>
                  </a:lnTo>
                  <a:lnTo>
                    <a:pt x="866" y="1347"/>
                  </a:lnTo>
                  <a:lnTo>
                    <a:pt x="885" y="1374"/>
                  </a:lnTo>
                  <a:lnTo>
                    <a:pt x="902" y="1397"/>
                  </a:lnTo>
                  <a:lnTo>
                    <a:pt x="916" y="1415"/>
                  </a:lnTo>
                  <a:lnTo>
                    <a:pt x="921" y="1420"/>
                  </a:lnTo>
                  <a:lnTo>
                    <a:pt x="923" y="1418"/>
                  </a:lnTo>
                  <a:lnTo>
                    <a:pt x="922" y="1413"/>
                  </a:lnTo>
                  <a:lnTo>
                    <a:pt x="919" y="1407"/>
                  </a:lnTo>
                  <a:lnTo>
                    <a:pt x="894" y="1365"/>
                  </a:lnTo>
                  <a:lnTo>
                    <a:pt x="869" y="1323"/>
                  </a:lnTo>
                  <a:lnTo>
                    <a:pt x="843" y="1282"/>
                  </a:lnTo>
                  <a:lnTo>
                    <a:pt x="817" y="1240"/>
                  </a:lnTo>
                  <a:lnTo>
                    <a:pt x="790" y="1198"/>
                  </a:lnTo>
                  <a:lnTo>
                    <a:pt x="763" y="1157"/>
                  </a:lnTo>
                  <a:lnTo>
                    <a:pt x="737" y="1115"/>
                  </a:lnTo>
                  <a:lnTo>
                    <a:pt x="709" y="1075"/>
                  </a:lnTo>
                  <a:lnTo>
                    <a:pt x="681" y="1034"/>
                  </a:lnTo>
                  <a:lnTo>
                    <a:pt x="654" y="994"/>
                  </a:lnTo>
                  <a:lnTo>
                    <a:pt x="626" y="952"/>
                  </a:lnTo>
                  <a:lnTo>
                    <a:pt x="598" y="911"/>
                  </a:lnTo>
                  <a:lnTo>
                    <a:pt x="572" y="871"/>
                  </a:lnTo>
                  <a:lnTo>
                    <a:pt x="544" y="830"/>
                  </a:lnTo>
                  <a:lnTo>
                    <a:pt x="517" y="788"/>
                  </a:lnTo>
                  <a:lnTo>
                    <a:pt x="491" y="748"/>
                  </a:lnTo>
                  <a:lnTo>
                    <a:pt x="460" y="701"/>
                  </a:lnTo>
                  <a:lnTo>
                    <a:pt x="430" y="654"/>
                  </a:lnTo>
                  <a:lnTo>
                    <a:pt x="399" y="608"/>
                  </a:lnTo>
                  <a:lnTo>
                    <a:pt x="369" y="561"/>
                  </a:lnTo>
                  <a:lnTo>
                    <a:pt x="338" y="514"/>
                  </a:lnTo>
                  <a:lnTo>
                    <a:pt x="308" y="467"/>
                  </a:lnTo>
                  <a:lnTo>
                    <a:pt x="278" y="420"/>
                  </a:lnTo>
                  <a:lnTo>
                    <a:pt x="247" y="373"/>
                  </a:lnTo>
                  <a:lnTo>
                    <a:pt x="217" y="326"/>
                  </a:lnTo>
                  <a:lnTo>
                    <a:pt x="186" y="279"/>
                  </a:lnTo>
                  <a:lnTo>
                    <a:pt x="156" y="234"/>
                  </a:lnTo>
                  <a:lnTo>
                    <a:pt x="125" y="187"/>
                  </a:lnTo>
                  <a:lnTo>
                    <a:pt x="94" y="140"/>
                  </a:lnTo>
                  <a:lnTo>
                    <a:pt x="63" y="93"/>
                  </a:lnTo>
                  <a:lnTo>
                    <a:pt x="33" y="47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62"/>
            <p:cNvSpPr>
              <a:spLocks/>
            </p:cNvSpPr>
            <p:nvPr/>
          </p:nvSpPr>
          <p:spPr bwMode="auto">
            <a:xfrm>
              <a:off x="3042" y="2113"/>
              <a:ext cx="968" cy="1339"/>
            </a:xfrm>
            <a:custGeom>
              <a:avLst/>
              <a:gdLst>
                <a:gd name="T0" fmla="*/ 26 w 968"/>
                <a:gd name="T1" fmla="*/ 42 h 1339"/>
                <a:gd name="T2" fmla="*/ 79 w 968"/>
                <a:gd name="T3" fmla="*/ 126 h 1339"/>
                <a:gd name="T4" fmla="*/ 133 w 968"/>
                <a:gd name="T5" fmla="*/ 209 h 1339"/>
                <a:gd name="T6" fmla="*/ 189 w 968"/>
                <a:gd name="T7" fmla="*/ 290 h 1339"/>
                <a:gd name="T8" fmla="*/ 246 w 968"/>
                <a:gd name="T9" fmla="*/ 371 h 1339"/>
                <a:gd name="T10" fmla="*/ 303 w 968"/>
                <a:gd name="T11" fmla="*/ 452 h 1339"/>
                <a:gd name="T12" fmla="*/ 360 w 968"/>
                <a:gd name="T13" fmla="*/ 532 h 1339"/>
                <a:gd name="T14" fmla="*/ 418 w 968"/>
                <a:gd name="T15" fmla="*/ 612 h 1339"/>
                <a:gd name="T16" fmla="*/ 476 w 968"/>
                <a:gd name="T17" fmla="*/ 694 h 1339"/>
                <a:gd name="T18" fmla="*/ 534 w 968"/>
                <a:gd name="T19" fmla="*/ 779 h 1339"/>
                <a:gd name="T20" fmla="*/ 593 w 968"/>
                <a:gd name="T21" fmla="*/ 867 h 1339"/>
                <a:gd name="T22" fmla="*/ 651 w 968"/>
                <a:gd name="T23" fmla="*/ 953 h 1339"/>
                <a:gd name="T24" fmla="*/ 711 w 968"/>
                <a:gd name="T25" fmla="*/ 1039 h 1339"/>
                <a:gd name="T26" fmla="*/ 773 w 968"/>
                <a:gd name="T27" fmla="*/ 1124 h 1339"/>
                <a:gd name="T28" fmla="*/ 836 w 968"/>
                <a:gd name="T29" fmla="*/ 1207 h 1339"/>
                <a:gd name="T30" fmla="*/ 902 w 968"/>
                <a:gd name="T31" fmla="*/ 1285 h 1339"/>
                <a:gd name="T32" fmla="*/ 944 w 968"/>
                <a:gd name="T33" fmla="*/ 1328 h 1339"/>
                <a:gd name="T34" fmla="*/ 964 w 968"/>
                <a:gd name="T35" fmla="*/ 1337 h 1339"/>
                <a:gd name="T36" fmla="*/ 946 w 968"/>
                <a:gd name="T37" fmla="*/ 1303 h 1339"/>
                <a:gd name="T38" fmla="*/ 898 w 968"/>
                <a:gd name="T39" fmla="*/ 1233 h 1339"/>
                <a:gd name="T40" fmla="*/ 846 w 968"/>
                <a:gd name="T41" fmla="*/ 1165 h 1339"/>
                <a:gd name="T42" fmla="*/ 794 w 968"/>
                <a:gd name="T43" fmla="*/ 1098 h 1339"/>
                <a:gd name="T44" fmla="*/ 750 w 968"/>
                <a:gd name="T45" fmla="*/ 1038 h 1339"/>
                <a:gd name="T46" fmla="*/ 713 w 968"/>
                <a:gd name="T47" fmla="*/ 989 h 1339"/>
                <a:gd name="T48" fmla="*/ 676 w 968"/>
                <a:gd name="T49" fmla="*/ 939 h 1339"/>
                <a:gd name="T50" fmla="*/ 639 w 968"/>
                <a:gd name="T51" fmla="*/ 890 h 1339"/>
                <a:gd name="T52" fmla="*/ 603 w 968"/>
                <a:gd name="T53" fmla="*/ 840 h 1339"/>
                <a:gd name="T54" fmla="*/ 567 w 968"/>
                <a:gd name="T55" fmla="*/ 789 h 1339"/>
                <a:gd name="T56" fmla="*/ 530 w 968"/>
                <a:gd name="T57" fmla="*/ 740 h 1339"/>
                <a:gd name="T58" fmla="*/ 494 w 968"/>
                <a:gd name="T59" fmla="*/ 690 h 1339"/>
                <a:gd name="T60" fmla="*/ 445 w 968"/>
                <a:gd name="T61" fmla="*/ 625 h 1339"/>
                <a:gd name="T62" fmla="*/ 386 w 968"/>
                <a:gd name="T63" fmla="*/ 542 h 1339"/>
                <a:gd name="T64" fmla="*/ 325 w 968"/>
                <a:gd name="T65" fmla="*/ 461 h 1339"/>
                <a:gd name="T66" fmla="*/ 265 w 968"/>
                <a:gd name="T67" fmla="*/ 378 h 1339"/>
                <a:gd name="T68" fmla="*/ 206 w 968"/>
                <a:gd name="T69" fmla="*/ 296 h 1339"/>
                <a:gd name="T70" fmla="*/ 146 w 968"/>
                <a:gd name="T71" fmla="*/ 214 h 1339"/>
                <a:gd name="T72" fmla="*/ 89 w 968"/>
                <a:gd name="T73" fmla="*/ 130 h 1339"/>
                <a:gd name="T74" fmla="*/ 32 w 968"/>
                <a:gd name="T75" fmla="*/ 45 h 1339"/>
                <a:gd name="T76" fmla="*/ 3 w 968"/>
                <a:gd name="T77" fmla="*/ 2 h 1339"/>
                <a:gd name="T78" fmla="*/ 0 w 968"/>
                <a:gd name="T79" fmla="*/ 2 h 1339"/>
                <a:gd name="T80" fmla="*/ 0 w 968"/>
                <a:gd name="T81" fmla="*/ 0 h 133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68"/>
                <a:gd name="T124" fmla="*/ 0 h 1339"/>
                <a:gd name="T125" fmla="*/ 968 w 968"/>
                <a:gd name="T126" fmla="*/ 1339 h 133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68" h="1339">
                  <a:moveTo>
                    <a:pt x="0" y="0"/>
                  </a:moveTo>
                  <a:lnTo>
                    <a:pt x="26" y="42"/>
                  </a:lnTo>
                  <a:lnTo>
                    <a:pt x="52" y="84"/>
                  </a:lnTo>
                  <a:lnTo>
                    <a:pt x="79" y="126"/>
                  </a:lnTo>
                  <a:lnTo>
                    <a:pt x="106" y="167"/>
                  </a:lnTo>
                  <a:lnTo>
                    <a:pt x="133" y="209"/>
                  </a:lnTo>
                  <a:lnTo>
                    <a:pt x="161" y="249"/>
                  </a:lnTo>
                  <a:lnTo>
                    <a:pt x="189" y="290"/>
                  </a:lnTo>
                  <a:lnTo>
                    <a:pt x="217" y="330"/>
                  </a:lnTo>
                  <a:lnTo>
                    <a:pt x="246" y="371"/>
                  </a:lnTo>
                  <a:lnTo>
                    <a:pt x="274" y="411"/>
                  </a:lnTo>
                  <a:lnTo>
                    <a:pt x="303" y="452"/>
                  </a:lnTo>
                  <a:lnTo>
                    <a:pt x="331" y="493"/>
                  </a:lnTo>
                  <a:lnTo>
                    <a:pt x="360" y="532"/>
                  </a:lnTo>
                  <a:lnTo>
                    <a:pt x="390" y="573"/>
                  </a:lnTo>
                  <a:lnTo>
                    <a:pt x="418" y="612"/>
                  </a:lnTo>
                  <a:lnTo>
                    <a:pt x="447" y="652"/>
                  </a:lnTo>
                  <a:lnTo>
                    <a:pt x="476" y="694"/>
                  </a:lnTo>
                  <a:lnTo>
                    <a:pt x="505" y="737"/>
                  </a:lnTo>
                  <a:lnTo>
                    <a:pt x="534" y="779"/>
                  </a:lnTo>
                  <a:lnTo>
                    <a:pt x="563" y="822"/>
                  </a:lnTo>
                  <a:lnTo>
                    <a:pt x="593" y="867"/>
                  </a:lnTo>
                  <a:lnTo>
                    <a:pt x="622" y="910"/>
                  </a:lnTo>
                  <a:lnTo>
                    <a:pt x="651" y="953"/>
                  </a:lnTo>
                  <a:lnTo>
                    <a:pt x="681" y="996"/>
                  </a:lnTo>
                  <a:lnTo>
                    <a:pt x="711" y="1039"/>
                  </a:lnTo>
                  <a:lnTo>
                    <a:pt x="741" y="1082"/>
                  </a:lnTo>
                  <a:lnTo>
                    <a:pt x="773" y="1124"/>
                  </a:lnTo>
                  <a:lnTo>
                    <a:pt x="804" y="1166"/>
                  </a:lnTo>
                  <a:lnTo>
                    <a:pt x="836" y="1207"/>
                  </a:lnTo>
                  <a:lnTo>
                    <a:pt x="869" y="1246"/>
                  </a:lnTo>
                  <a:lnTo>
                    <a:pt x="902" y="1285"/>
                  </a:lnTo>
                  <a:lnTo>
                    <a:pt x="936" y="1323"/>
                  </a:lnTo>
                  <a:lnTo>
                    <a:pt x="944" y="1328"/>
                  </a:lnTo>
                  <a:lnTo>
                    <a:pt x="954" y="1334"/>
                  </a:lnTo>
                  <a:lnTo>
                    <a:pt x="964" y="1337"/>
                  </a:lnTo>
                  <a:lnTo>
                    <a:pt x="968" y="1339"/>
                  </a:lnTo>
                  <a:lnTo>
                    <a:pt x="946" y="1303"/>
                  </a:lnTo>
                  <a:lnTo>
                    <a:pt x="922" y="1268"/>
                  </a:lnTo>
                  <a:lnTo>
                    <a:pt x="898" y="1233"/>
                  </a:lnTo>
                  <a:lnTo>
                    <a:pt x="873" y="1199"/>
                  </a:lnTo>
                  <a:lnTo>
                    <a:pt x="846" y="1165"/>
                  </a:lnTo>
                  <a:lnTo>
                    <a:pt x="820" y="1131"/>
                  </a:lnTo>
                  <a:lnTo>
                    <a:pt x="794" y="1098"/>
                  </a:lnTo>
                  <a:lnTo>
                    <a:pt x="769" y="1063"/>
                  </a:lnTo>
                  <a:lnTo>
                    <a:pt x="750" y="1038"/>
                  </a:lnTo>
                  <a:lnTo>
                    <a:pt x="732" y="1014"/>
                  </a:lnTo>
                  <a:lnTo>
                    <a:pt x="713" y="989"/>
                  </a:lnTo>
                  <a:lnTo>
                    <a:pt x="695" y="964"/>
                  </a:lnTo>
                  <a:lnTo>
                    <a:pt x="676" y="939"/>
                  </a:lnTo>
                  <a:lnTo>
                    <a:pt x="659" y="915"/>
                  </a:lnTo>
                  <a:lnTo>
                    <a:pt x="639" y="890"/>
                  </a:lnTo>
                  <a:lnTo>
                    <a:pt x="622" y="864"/>
                  </a:lnTo>
                  <a:lnTo>
                    <a:pt x="603" y="840"/>
                  </a:lnTo>
                  <a:lnTo>
                    <a:pt x="585" y="815"/>
                  </a:lnTo>
                  <a:lnTo>
                    <a:pt x="567" y="789"/>
                  </a:lnTo>
                  <a:lnTo>
                    <a:pt x="548" y="765"/>
                  </a:lnTo>
                  <a:lnTo>
                    <a:pt x="530" y="740"/>
                  </a:lnTo>
                  <a:lnTo>
                    <a:pt x="513" y="715"/>
                  </a:lnTo>
                  <a:lnTo>
                    <a:pt x="494" y="690"/>
                  </a:lnTo>
                  <a:lnTo>
                    <a:pt x="476" y="665"/>
                  </a:lnTo>
                  <a:lnTo>
                    <a:pt x="445" y="625"/>
                  </a:lnTo>
                  <a:lnTo>
                    <a:pt x="416" y="584"/>
                  </a:lnTo>
                  <a:lnTo>
                    <a:pt x="386" y="542"/>
                  </a:lnTo>
                  <a:lnTo>
                    <a:pt x="355" y="502"/>
                  </a:lnTo>
                  <a:lnTo>
                    <a:pt x="325" y="461"/>
                  </a:lnTo>
                  <a:lnTo>
                    <a:pt x="296" y="419"/>
                  </a:lnTo>
                  <a:lnTo>
                    <a:pt x="265" y="378"/>
                  </a:lnTo>
                  <a:lnTo>
                    <a:pt x="235" y="338"/>
                  </a:lnTo>
                  <a:lnTo>
                    <a:pt x="206" y="296"/>
                  </a:lnTo>
                  <a:lnTo>
                    <a:pt x="175" y="254"/>
                  </a:lnTo>
                  <a:lnTo>
                    <a:pt x="146" y="214"/>
                  </a:lnTo>
                  <a:lnTo>
                    <a:pt x="117" y="172"/>
                  </a:lnTo>
                  <a:lnTo>
                    <a:pt x="89" y="130"/>
                  </a:lnTo>
                  <a:lnTo>
                    <a:pt x="60" y="88"/>
                  </a:lnTo>
                  <a:lnTo>
                    <a:pt x="32" y="45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63"/>
            <p:cNvSpPr>
              <a:spLocks/>
            </p:cNvSpPr>
            <p:nvPr/>
          </p:nvSpPr>
          <p:spPr bwMode="auto">
            <a:xfrm>
              <a:off x="2988" y="2197"/>
              <a:ext cx="852" cy="1270"/>
            </a:xfrm>
            <a:custGeom>
              <a:avLst/>
              <a:gdLst>
                <a:gd name="T0" fmla="*/ 26 w 852"/>
                <a:gd name="T1" fmla="*/ 40 h 1270"/>
                <a:gd name="T2" fmla="*/ 80 w 852"/>
                <a:gd name="T3" fmla="*/ 118 h 1270"/>
                <a:gd name="T4" fmla="*/ 133 w 852"/>
                <a:gd name="T5" fmla="*/ 196 h 1270"/>
                <a:gd name="T6" fmla="*/ 187 w 852"/>
                <a:gd name="T7" fmla="*/ 274 h 1270"/>
                <a:gd name="T8" fmla="*/ 242 w 852"/>
                <a:gd name="T9" fmla="*/ 352 h 1270"/>
                <a:gd name="T10" fmla="*/ 297 w 852"/>
                <a:gd name="T11" fmla="*/ 429 h 1270"/>
                <a:gd name="T12" fmla="*/ 351 w 852"/>
                <a:gd name="T13" fmla="*/ 506 h 1270"/>
                <a:gd name="T14" fmla="*/ 406 w 852"/>
                <a:gd name="T15" fmla="*/ 585 h 1270"/>
                <a:gd name="T16" fmla="*/ 460 w 852"/>
                <a:gd name="T17" fmla="*/ 662 h 1270"/>
                <a:gd name="T18" fmla="*/ 513 w 852"/>
                <a:gd name="T19" fmla="*/ 741 h 1270"/>
                <a:gd name="T20" fmla="*/ 567 w 852"/>
                <a:gd name="T21" fmla="*/ 818 h 1270"/>
                <a:gd name="T22" fmla="*/ 619 w 852"/>
                <a:gd name="T23" fmla="*/ 898 h 1270"/>
                <a:gd name="T24" fmla="*/ 671 w 852"/>
                <a:gd name="T25" fmla="*/ 977 h 1270"/>
                <a:gd name="T26" fmla="*/ 721 w 852"/>
                <a:gd name="T27" fmla="*/ 1057 h 1270"/>
                <a:gd name="T28" fmla="*/ 772 w 852"/>
                <a:gd name="T29" fmla="*/ 1138 h 1270"/>
                <a:gd name="T30" fmla="*/ 820 w 852"/>
                <a:gd name="T31" fmla="*/ 1219 h 1270"/>
                <a:gd name="T32" fmla="*/ 847 w 852"/>
                <a:gd name="T33" fmla="*/ 1262 h 1270"/>
                <a:gd name="T34" fmla="*/ 852 w 852"/>
                <a:gd name="T35" fmla="*/ 1270 h 1270"/>
                <a:gd name="T36" fmla="*/ 828 w 852"/>
                <a:gd name="T37" fmla="*/ 1227 h 1270"/>
                <a:gd name="T38" fmla="*/ 781 w 852"/>
                <a:gd name="T39" fmla="*/ 1144 h 1270"/>
                <a:gd name="T40" fmla="*/ 732 w 852"/>
                <a:gd name="T41" fmla="*/ 1063 h 1270"/>
                <a:gd name="T42" fmla="*/ 681 w 852"/>
                <a:gd name="T43" fmla="*/ 983 h 1270"/>
                <a:gd name="T44" fmla="*/ 629 w 852"/>
                <a:gd name="T45" fmla="*/ 903 h 1270"/>
                <a:gd name="T46" fmla="*/ 577 w 852"/>
                <a:gd name="T47" fmla="*/ 823 h 1270"/>
                <a:gd name="T48" fmla="*/ 524 w 852"/>
                <a:gd name="T49" fmla="*/ 745 h 1270"/>
                <a:gd name="T50" fmla="*/ 469 w 852"/>
                <a:gd name="T51" fmla="*/ 666 h 1270"/>
                <a:gd name="T52" fmla="*/ 414 w 852"/>
                <a:gd name="T53" fmla="*/ 587 h 1270"/>
                <a:gd name="T54" fmla="*/ 360 w 852"/>
                <a:gd name="T55" fmla="*/ 510 h 1270"/>
                <a:gd name="T56" fmla="*/ 305 w 852"/>
                <a:gd name="T57" fmla="*/ 433 h 1270"/>
                <a:gd name="T58" fmla="*/ 250 w 852"/>
                <a:gd name="T59" fmla="*/ 354 h 1270"/>
                <a:gd name="T60" fmla="*/ 195 w 852"/>
                <a:gd name="T61" fmla="*/ 277 h 1270"/>
                <a:gd name="T62" fmla="*/ 141 w 852"/>
                <a:gd name="T63" fmla="*/ 199 h 1270"/>
                <a:gd name="T64" fmla="*/ 86 w 852"/>
                <a:gd name="T65" fmla="*/ 121 h 1270"/>
                <a:gd name="T66" fmla="*/ 33 w 852"/>
                <a:gd name="T67" fmla="*/ 42 h 1270"/>
                <a:gd name="T68" fmla="*/ 5 w 852"/>
                <a:gd name="T69" fmla="*/ 1 h 1270"/>
                <a:gd name="T70" fmla="*/ 5 w 852"/>
                <a:gd name="T71" fmla="*/ 1 h 1270"/>
                <a:gd name="T72" fmla="*/ 0 w 852"/>
                <a:gd name="T73" fmla="*/ 0 h 12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2"/>
                <a:gd name="T112" fmla="*/ 0 h 1270"/>
                <a:gd name="T113" fmla="*/ 852 w 852"/>
                <a:gd name="T114" fmla="*/ 1270 h 12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2" h="1270">
                  <a:moveTo>
                    <a:pt x="0" y="0"/>
                  </a:moveTo>
                  <a:lnTo>
                    <a:pt x="26" y="40"/>
                  </a:lnTo>
                  <a:lnTo>
                    <a:pt x="53" y="79"/>
                  </a:lnTo>
                  <a:lnTo>
                    <a:pt x="80" y="118"/>
                  </a:lnTo>
                  <a:lnTo>
                    <a:pt x="106" y="157"/>
                  </a:lnTo>
                  <a:lnTo>
                    <a:pt x="133" y="196"/>
                  </a:lnTo>
                  <a:lnTo>
                    <a:pt x="161" y="235"/>
                  </a:lnTo>
                  <a:lnTo>
                    <a:pt x="187" y="274"/>
                  </a:lnTo>
                  <a:lnTo>
                    <a:pt x="215" y="312"/>
                  </a:lnTo>
                  <a:lnTo>
                    <a:pt x="242" y="352"/>
                  </a:lnTo>
                  <a:lnTo>
                    <a:pt x="270" y="390"/>
                  </a:lnTo>
                  <a:lnTo>
                    <a:pt x="297" y="429"/>
                  </a:lnTo>
                  <a:lnTo>
                    <a:pt x="324" y="468"/>
                  </a:lnTo>
                  <a:lnTo>
                    <a:pt x="351" y="506"/>
                  </a:lnTo>
                  <a:lnTo>
                    <a:pt x="378" y="546"/>
                  </a:lnTo>
                  <a:lnTo>
                    <a:pt x="406" y="585"/>
                  </a:lnTo>
                  <a:lnTo>
                    <a:pt x="432" y="623"/>
                  </a:lnTo>
                  <a:lnTo>
                    <a:pt x="460" y="662"/>
                  </a:lnTo>
                  <a:lnTo>
                    <a:pt x="487" y="702"/>
                  </a:lnTo>
                  <a:lnTo>
                    <a:pt x="513" y="741"/>
                  </a:lnTo>
                  <a:lnTo>
                    <a:pt x="540" y="779"/>
                  </a:lnTo>
                  <a:lnTo>
                    <a:pt x="567" y="818"/>
                  </a:lnTo>
                  <a:lnTo>
                    <a:pt x="593" y="858"/>
                  </a:lnTo>
                  <a:lnTo>
                    <a:pt x="619" y="898"/>
                  </a:lnTo>
                  <a:lnTo>
                    <a:pt x="645" y="938"/>
                  </a:lnTo>
                  <a:lnTo>
                    <a:pt x="671" y="977"/>
                  </a:lnTo>
                  <a:lnTo>
                    <a:pt x="696" y="1017"/>
                  </a:lnTo>
                  <a:lnTo>
                    <a:pt x="721" y="1057"/>
                  </a:lnTo>
                  <a:lnTo>
                    <a:pt x="747" y="1097"/>
                  </a:lnTo>
                  <a:lnTo>
                    <a:pt x="772" y="1138"/>
                  </a:lnTo>
                  <a:lnTo>
                    <a:pt x="796" y="1179"/>
                  </a:lnTo>
                  <a:lnTo>
                    <a:pt x="820" y="1219"/>
                  </a:lnTo>
                  <a:lnTo>
                    <a:pt x="844" y="1260"/>
                  </a:lnTo>
                  <a:lnTo>
                    <a:pt x="847" y="1262"/>
                  </a:lnTo>
                  <a:lnTo>
                    <a:pt x="849" y="1266"/>
                  </a:lnTo>
                  <a:lnTo>
                    <a:pt x="852" y="1270"/>
                  </a:lnTo>
                  <a:lnTo>
                    <a:pt x="852" y="1269"/>
                  </a:lnTo>
                  <a:lnTo>
                    <a:pt x="828" y="1227"/>
                  </a:lnTo>
                  <a:lnTo>
                    <a:pt x="805" y="1186"/>
                  </a:lnTo>
                  <a:lnTo>
                    <a:pt x="781" y="1144"/>
                  </a:lnTo>
                  <a:lnTo>
                    <a:pt x="756" y="1104"/>
                  </a:lnTo>
                  <a:lnTo>
                    <a:pt x="732" y="1063"/>
                  </a:lnTo>
                  <a:lnTo>
                    <a:pt x="706" y="1023"/>
                  </a:lnTo>
                  <a:lnTo>
                    <a:pt x="681" y="983"/>
                  </a:lnTo>
                  <a:lnTo>
                    <a:pt x="654" y="943"/>
                  </a:lnTo>
                  <a:lnTo>
                    <a:pt x="629" y="903"/>
                  </a:lnTo>
                  <a:lnTo>
                    <a:pt x="602" y="863"/>
                  </a:lnTo>
                  <a:lnTo>
                    <a:pt x="577" y="823"/>
                  </a:lnTo>
                  <a:lnTo>
                    <a:pt x="550" y="784"/>
                  </a:lnTo>
                  <a:lnTo>
                    <a:pt x="524" y="745"/>
                  </a:lnTo>
                  <a:lnTo>
                    <a:pt x="496" y="705"/>
                  </a:lnTo>
                  <a:lnTo>
                    <a:pt x="469" y="666"/>
                  </a:lnTo>
                  <a:lnTo>
                    <a:pt x="442" y="627"/>
                  </a:lnTo>
                  <a:lnTo>
                    <a:pt x="414" y="587"/>
                  </a:lnTo>
                  <a:lnTo>
                    <a:pt x="388" y="549"/>
                  </a:lnTo>
                  <a:lnTo>
                    <a:pt x="360" y="510"/>
                  </a:lnTo>
                  <a:lnTo>
                    <a:pt x="332" y="471"/>
                  </a:lnTo>
                  <a:lnTo>
                    <a:pt x="305" y="433"/>
                  </a:lnTo>
                  <a:lnTo>
                    <a:pt x="278" y="393"/>
                  </a:lnTo>
                  <a:lnTo>
                    <a:pt x="250" y="354"/>
                  </a:lnTo>
                  <a:lnTo>
                    <a:pt x="223" y="316"/>
                  </a:lnTo>
                  <a:lnTo>
                    <a:pt x="195" y="277"/>
                  </a:lnTo>
                  <a:lnTo>
                    <a:pt x="168" y="237"/>
                  </a:lnTo>
                  <a:lnTo>
                    <a:pt x="141" y="199"/>
                  </a:lnTo>
                  <a:lnTo>
                    <a:pt x="114" y="160"/>
                  </a:lnTo>
                  <a:lnTo>
                    <a:pt x="86" y="121"/>
                  </a:lnTo>
                  <a:lnTo>
                    <a:pt x="59" y="81"/>
                  </a:lnTo>
                  <a:lnTo>
                    <a:pt x="33" y="42"/>
                  </a:lnTo>
                  <a:lnTo>
                    <a:pt x="6" y="3"/>
                  </a:lnTo>
                  <a:lnTo>
                    <a:pt x="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Freeform 64"/>
            <p:cNvSpPr>
              <a:spLocks/>
            </p:cNvSpPr>
            <p:nvPr/>
          </p:nvSpPr>
          <p:spPr bwMode="auto">
            <a:xfrm>
              <a:off x="2886" y="2026"/>
              <a:ext cx="161" cy="159"/>
            </a:xfrm>
            <a:custGeom>
              <a:avLst/>
              <a:gdLst>
                <a:gd name="T0" fmla="*/ 22 w 161"/>
                <a:gd name="T1" fmla="*/ 159 h 159"/>
                <a:gd name="T2" fmla="*/ 16 w 161"/>
                <a:gd name="T3" fmla="*/ 132 h 159"/>
                <a:gd name="T4" fmla="*/ 13 w 161"/>
                <a:gd name="T5" fmla="*/ 105 h 159"/>
                <a:gd name="T6" fmla="*/ 17 w 161"/>
                <a:gd name="T7" fmla="*/ 80 h 159"/>
                <a:gd name="T8" fmla="*/ 28 w 161"/>
                <a:gd name="T9" fmla="*/ 55 h 159"/>
                <a:gd name="T10" fmla="*/ 33 w 161"/>
                <a:gd name="T11" fmla="*/ 48 h 159"/>
                <a:gd name="T12" fmla="*/ 38 w 161"/>
                <a:gd name="T13" fmla="*/ 43 h 159"/>
                <a:gd name="T14" fmla="*/ 45 w 161"/>
                <a:gd name="T15" fmla="*/ 38 h 159"/>
                <a:gd name="T16" fmla="*/ 51 w 161"/>
                <a:gd name="T17" fmla="*/ 34 h 159"/>
                <a:gd name="T18" fmla="*/ 59 w 161"/>
                <a:gd name="T19" fmla="*/ 30 h 159"/>
                <a:gd name="T20" fmla="*/ 66 w 161"/>
                <a:gd name="T21" fmla="*/ 28 h 159"/>
                <a:gd name="T22" fmla="*/ 74 w 161"/>
                <a:gd name="T23" fmla="*/ 27 h 159"/>
                <a:gd name="T24" fmla="*/ 82 w 161"/>
                <a:gd name="T25" fmla="*/ 25 h 159"/>
                <a:gd name="T26" fmla="*/ 92 w 161"/>
                <a:gd name="T27" fmla="*/ 25 h 159"/>
                <a:gd name="T28" fmla="*/ 99 w 161"/>
                <a:gd name="T29" fmla="*/ 28 h 159"/>
                <a:gd name="T30" fmla="*/ 107 w 161"/>
                <a:gd name="T31" fmla="*/ 32 h 159"/>
                <a:gd name="T32" fmla="*/ 112 w 161"/>
                <a:gd name="T33" fmla="*/ 38 h 159"/>
                <a:gd name="T34" fmla="*/ 117 w 161"/>
                <a:gd name="T35" fmla="*/ 44 h 159"/>
                <a:gd name="T36" fmla="*/ 121 w 161"/>
                <a:gd name="T37" fmla="*/ 53 h 159"/>
                <a:gd name="T38" fmla="*/ 125 w 161"/>
                <a:gd name="T39" fmla="*/ 61 h 159"/>
                <a:gd name="T40" fmla="*/ 128 w 161"/>
                <a:gd name="T41" fmla="*/ 70 h 159"/>
                <a:gd name="T42" fmla="*/ 135 w 161"/>
                <a:gd name="T43" fmla="*/ 76 h 159"/>
                <a:gd name="T44" fmla="*/ 146 w 161"/>
                <a:gd name="T45" fmla="*/ 85 h 159"/>
                <a:gd name="T46" fmla="*/ 156 w 161"/>
                <a:gd name="T47" fmla="*/ 90 h 159"/>
                <a:gd name="T48" fmla="*/ 161 w 161"/>
                <a:gd name="T49" fmla="*/ 90 h 159"/>
                <a:gd name="T50" fmla="*/ 159 w 161"/>
                <a:gd name="T51" fmla="*/ 74 h 159"/>
                <a:gd name="T52" fmla="*/ 151 w 161"/>
                <a:gd name="T53" fmla="*/ 57 h 159"/>
                <a:gd name="T54" fmla="*/ 141 w 161"/>
                <a:gd name="T55" fmla="*/ 42 h 159"/>
                <a:gd name="T56" fmla="*/ 128 w 161"/>
                <a:gd name="T57" fmla="*/ 29 h 159"/>
                <a:gd name="T58" fmla="*/ 113 w 161"/>
                <a:gd name="T59" fmla="*/ 18 h 159"/>
                <a:gd name="T60" fmla="*/ 97 w 161"/>
                <a:gd name="T61" fmla="*/ 9 h 159"/>
                <a:gd name="T62" fmla="*/ 79 w 161"/>
                <a:gd name="T63" fmla="*/ 3 h 159"/>
                <a:gd name="T64" fmla="*/ 62 w 161"/>
                <a:gd name="T65" fmla="*/ 0 h 159"/>
                <a:gd name="T66" fmla="*/ 51 w 161"/>
                <a:gd name="T67" fmla="*/ 1 h 159"/>
                <a:gd name="T68" fmla="*/ 41 w 161"/>
                <a:gd name="T69" fmla="*/ 4 h 159"/>
                <a:gd name="T70" fmla="*/ 31 w 161"/>
                <a:gd name="T71" fmla="*/ 9 h 159"/>
                <a:gd name="T72" fmla="*/ 23 w 161"/>
                <a:gd name="T73" fmla="*/ 16 h 159"/>
                <a:gd name="T74" fmla="*/ 16 w 161"/>
                <a:gd name="T75" fmla="*/ 24 h 159"/>
                <a:gd name="T76" fmla="*/ 9 w 161"/>
                <a:gd name="T77" fmla="*/ 34 h 159"/>
                <a:gd name="T78" fmla="*/ 4 w 161"/>
                <a:gd name="T79" fmla="*/ 44 h 159"/>
                <a:gd name="T80" fmla="*/ 2 w 161"/>
                <a:gd name="T81" fmla="*/ 55 h 159"/>
                <a:gd name="T82" fmla="*/ 0 w 161"/>
                <a:gd name="T83" fmla="*/ 81 h 159"/>
                <a:gd name="T84" fmla="*/ 4 w 161"/>
                <a:gd name="T85" fmla="*/ 108 h 159"/>
                <a:gd name="T86" fmla="*/ 13 w 161"/>
                <a:gd name="T87" fmla="*/ 133 h 159"/>
                <a:gd name="T88" fmla="*/ 22 w 161"/>
                <a:gd name="T89" fmla="*/ 159 h 159"/>
                <a:gd name="T90" fmla="*/ 22 w 161"/>
                <a:gd name="T91" fmla="*/ 159 h 159"/>
                <a:gd name="T92" fmla="*/ 22 w 161"/>
                <a:gd name="T93" fmla="*/ 159 h 159"/>
                <a:gd name="T94" fmla="*/ 22 w 161"/>
                <a:gd name="T95" fmla="*/ 159 h 159"/>
                <a:gd name="T96" fmla="*/ 22 w 161"/>
                <a:gd name="T97" fmla="*/ 159 h 159"/>
                <a:gd name="T98" fmla="*/ 22 w 161"/>
                <a:gd name="T99" fmla="*/ 159 h 15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1"/>
                <a:gd name="T151" fmla="*/ 0 h 159"/>
                <a:gd name="T152" fmla="*/ 161 w 161"/>
                <a:gd name="T153" fmla="*/ 159 h 15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1" h="159">
                  <a:moveTo>
                    <a:pt x="22" y="159"/>
                  </a:moveTo>
                  <a:lnTo>
                    <a:pt x="16" y="132"/>
                  </a:lnTo>
                  <a:lnTo>
                    <a:pt x="13" y="105"/>
                  </a:lnTo>
                  <a:lnTo>
                    <a:pt x="17" y="80"/>
                  </a:lnTo>
                  <a:lnTo>
                    <a:pt x="28" y="55"/>
                  </a:lnTo>
                  <a:lnTo>
                    <a:pt x="33" y="48"/>
                  </a:lnTo>
                  <a:lnTo>
                    <a:pt x="38" y="43"/>
                  </a:lnTo>
                  <a:lnTo>
                    <a:pt x="45" y="38"/>
                  </a:lnTo>
                  <a:lnTo>
                    <a:pt x="51" y="34"/>
                  </a:lnTo>
                  <a:lnTo>
                    <a:pt x="59" y="30"/>
                  </a:lnTo>
                  <a:lnTo>
                    <a:pt x="66" y="28"/>
                  </a:lnTo>
                  <a:lnTo>
                    <a:pt x="74" y="27"/>
                  </a:lnTo>
                  <a:lnTo>
                    <a:pt x="82" y="25"/>
                  </a:lnTo>
                  <a:lnTo>
                    <a:pt x="92" y="25"/>
                  </a:lnTo>
                  <a:lnTo>
                    <a:pt x="99" y="28"/>
                  </a:lnTo>
                  <a:lnTo>
                    <a:pt x="107" y="32"/>
                  </a:lnTo>
                  <a:lnTo>
                    <a:pt x="112" y="38"/>
                  </a:lnTo>
                  <a:lnTo>
                    <a:pt x="117" y="44"/>
                  </a:lnTo>
                  <a:lnTo>
                    <a:pt x="121" y="53"/>
                  </a:lnTo>
                  <a:lnTo>
                    <a:pt x="125" y="61"/>
                  </a:lnTo>
                  <a:lnTo>
                    <a:pt x="128" y="70"/>
                  </a:lnTo>
                  <a:lnTo>
                    <a:pt x="135" y="76"/>
                  </a:lnTo>
                  <a:lnTo>
                    <a:pt x="146" y="85"/>
                  </a:lnTo>
                  <a:lnTo>
                    <a:pt x="156" y="90"/>
                  </a:lnTo>
                  <a:lnTo>
                    <a:pt x="161" y="90"/>
                  </a:lnTo>
                  <a:lnTo>
                    <a:pt x="159" y="74"/>
                  </a:lnTo>
                  <a:lnTo>
                    <a:pt x="151" y="57"/>
                  </a:lnTo>
                  <a:lnTo>
                    <a:pt x="141" y="42"/>
                  </a:lnTo>
                  <a:lnTo>
                    <a:pt x="128" y="29"/>
                  </a:lnTo>
                  <a:lnTo>
                    <a:pt x="113" y="18"/>
                  </a:lnTo>
                  <a:lnTo>
                    <a:pt x="97" y="9"/>
                  </a:lnTo>
                  <a:lnTo>
                    <a:pt x="79" y="3"/>
                  </a:lnTo>
                  <a:lnTo>
                    <a:pt x="62" y="0"/>
                  </a:lnTo>
                  <a:lnTo>
                    <a:pt x="51" y="1"/>
                  </a:lnTo>
                  <a:lnTo>
                    <a:pt x="41" y="4"/>
                  </a:lnTo>
                  <a:lnTo>
                    <a:pt x="31" y="9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9" y="34"/>
                  </a:lnTo>
                  <a:lnTo>
                    <a:pt x="4" y="44"/>
                  </a:lnTo>
                  <a:lnTo>
                    <a:pt x="2" y="55"/>
                  </a:lnTo>
                  <a:lnTo>
                    <a:pt x="0" y="81"/>
                  </a:lnTo>
                  <a:lnTo>
                    <a:pt x="4" y="108"/>
                  </a:lnTo>
                  <a:lnTo>
                    <a:pt x="13" y="133"/>
                  </a:lnTo>
                  <a:lnTo>
                    <a:pt x="22" y="159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Freeform 65"/>
            <p:cNvSpPr>
              <a:spLocks/>
            </p:cNvSpPr>
            <p:nvPr/>
          </p:nvSpPr>
          <p:spPr bwMode="auto">
            <a:xfrm>
              <a:off x="3727" y="3472"/>
              <a:ext cx="398" cy="365"/>
            </a:xfrm>
            <a:custGeom>
              <a:avLst/>
              <a:gdLst>
                <a:gd name="T0" fmla="*/ 397 w 398"/>
                <a:gd name="T1" fmla="*/ 363 h 365"/>
                <a:gd name="T2" fmla="*/ 378 w 398"/>
                <a:gd name="T3" fmla="*/ 336 h 365"/>
                <a:gd name="T4" fmla="*/ 358 w 398"/>
                <a:gd name="T5" fmla="*/ 309 h 365"/>
                <a:gd name="T6" fmla="*/ 337 w 398"/>
                <a:gd name="T7" fmla="*/ 284 h 365"/>
                <a:gd name="T8" fmla="*/ 316 w 398"/>
                <a:gd name="T9" fmla="*/ 257 h 365"/>
                <a:gd name="T10" fmla="*/ 293 w 398"/>
                <a:gd name="T11" fmla="*/ 232 h 365"/>
                <a:gd name="T12" fmla="*/ 269 w 398"/>
                <a:gd name="T13" fmla="*/ 208 h 365"/>
                <a:gd name="T14" fmla="*/ 245 w 398"/>
                <a:gd name="T15" fmla="*/ 183 h 365"/>
                <a:gd name="T16" fmla="*/ 221 w 398"/>
                <a:gd name="T17" fmla="*/ 160 h 365"/>
                <a:gd name="T18" fmla="*/ 194 w 398"/>
                <a:gd name="T19" fmla="*/ 137 h 365"/>
                <a:gd name="T20" fmla="*/ 169 w 398"/>
                <a:gd name="T21" fmla="*/ 114 h 365"/>
                <a:gd name="T22" fmla="*/ 142 w 398"/>
                <a:gd name="T23" fmla="*/ 93 h 365"/>
                <a:gd name="T24" fmla="*/ 114 w 398"/>
                <a:gd name="T25" fmla="*/ 72 h 365"/>
                <a:gd name="T26" fmla="*/ 88 w 398"/>
                <a:gd name="T27" fmla="*/ 52 h 365"/>
                <a:gd name="T28" fmla="*/ 60 w 398"/>
                <a:gd name="T29" fmla="*/ 34 h 365"/>
                <a:gd name="T30" fmla="*/ 31 w 398"/>
                <a:gd name="T31" fmla="*/ 16 h 365"/>
                <a:gd name="T32" fmla="*/ 3 w 398"/>
                <a:gd name="T33" fmla="*/ 0 h 365"/>
                <a:gd name="T34" fmla="*/ 0 w 398"/>
                <a:gd name="T35" fmla="*/ 2 h 365"/>
                <a:gd name="T36" fmla="*/ 4 w 398"/>
                <a:gd name="T37" fmla="*/ 11 h 365"/>
                <a:gd name="T38" fmla="*/ 12 w 398"/>
                <a:gd name="T39" fmla="*/ 23 h 365"/>
                <a:gd name="T40" fmla="*/ 17 w 398"/>
                <a:gd name="T41" fmla="*/ 30 h 365"/>
                <a:gd name="T42" fmla="*/ 42 w 398"/>
                <a:gd name="T43" fmla="*/ 51 h 365"/>
                <a:gd name="T44" fmla="*/ 67 w 398"/>
                <a:gd name="T45" fmla="*/ 71 h 365"/>
                <a:gd name="T46" fmla="*/ 93 w 398"/>
                <a:gd name="T47" fmla="*/ 90 h 365"/>
                <a:gd name="T48" fmla="*/ 118 w 398"/>
                <a:gd name="T49" fmla="*/ 108 h 365"/>
                <a:gd name="T50" fmla="*/ 143 w 398"/>
                <a:gd name="T51" fmla="*/ 127 h 365"/>
                <a:gd name="T52" fmla="*/ 169 w 398"/>
                <a:gd name="T53" fmla="*/ 146 h 365"/>
                <a:gd name="T54" fmla="*/ 194 w 398"/>
                <a:gd name="T55" fmla="*/ 165 h 365"/>
                <a:gd name="T56" fmla="*/ 220 w 398"/>
                <a:gd name="T57" fmla="*/ 184 h 365"/>
                <a:gd name="T58" fmla="*/ 244 w 398"/>
                <a:gd name="T59" fmla="*/ 203 h 365"/>
                <a:gd name="T60" fmla="*/ 268 w 398"/>
                <a:gd name="T61" fmla="*/ 223 h 365"/>
                <a:gd name="T62" fmla="*/ 292 w 398"/>
                <a:gd name="T63" fmla="*/ 243 h 365"/>
                <a:gd name="T64" fmla="*/ 315 w 398"/>
                <a:gd name="T65" fmla="*/ 265 h 365"/>
                <a:gd name="T66" fmla="*/ 336 w 398"/>
                <a:gd name="T67" fmla="*/ 288 h 365"/>
                <a:gd name="T68" fmla="*/ 358 w 398"/>
                <a:gd name="T69" fmla="*/ 312 h 365"/>
                <a:gd name="T70" fmla="*/ 378 w 398"/>
                <a:gd name="T71" fmla="*/ 337 h 365"/>
                <a:gd name="T72" fmla="*/ 398 w 398"/>
                <a:gd name="T73" fmla="*/ 364 h 365"/>
                <a:gd name="T74" fmla="*/ 398 w 398"/>
                <a:gd name="T75" fmla="*/ 365 h 365"/>
                <a:gd name="T76" fmla="*/ 398 w 398"/>
                <a:gd name="T77" fmla="*/ 364 h 365"/>
                <a:gd name="T78" fmla="*/ 397 w 398"/>
                <a:gd name="T79" fmla="*/ 363 h 365"/>
                <a:gd name="T80" fmla="*/ 397 w 398"/>
                <a:gd name="T81" fmla="*/ 363 h 365"/>
                <a:gd name="T82" fmla="*/ 397 w 398"/>
                <a:gd name="T83" fmla="*/ 363 h 36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98"/>
                <a:gd name="T127" fmla="*/ 0 h 365"/>
                <a:gd name="T128" fmla="*/ 398 w 398"/>
                <a:gd name="T129" fmla="*/ 365 h 36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98" h="365">
                  <a:moveTo>
                    <a:pt x="397" y="363"/>
                  </a:moveTo>
                  <a:lnTo>
                    <a:pt x="378" y="336"/>
                  </a:lnTo>
                  <a:lnTo>
                    <a:pt x="358" y="309"/>
                  </a:lnTo>
                  <a:lnTo>
                    <a:pt x="337" y="284"/>
                  </a:lnTo>
                  <a:lnTo>
                    <a:pt x="316" y="257"/>
                  </a:lnTo>
                  <a:lnTo>
                    <a:pt x="293" y="232"/>
                  </a:lnTo>
                  <a:lnTo>
                    <a:pt x="269" y="208"/>
                  </a:lnTo>
                  <a:lnTo>
                    <a:pt x="245" y="183"/>
                  </a:lnTo>
                  <a:lnTo>
                    <a:pt x="221" y="160"/>
                  </a:lnTo>
                  <a:lnTo>
                    <a:pt x="194" y="137"/>
                  </a:lnTo>
                  <a:lnTo>
                    <a:pt x="169" y="114"/>
                  </a:lnTo>
                  <a:lnTo>
                    <a:pt x="142" y="93"/>
                  </a:lnTo>
                  <a:lnTo>
                    <a:pt x="114" y="72"/>
                  </a:lnTo>
                  <a:lnTo>
                    <a:pt x="88" y="52"/>
                  </a:lnTo>
                  <a:lnTo>
                    <a:pt x="60" y="34"/>
                  </a:lnTo>
                  <a:lnTo>
                    <a:pt x="31" y="16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2" y="23"/>
                  </a:lnTo>
                  <a:lnTo>
                    <a:pt x="17" y="30"/>
                  </a:lnTo>
                  <a:lnTo>
                    <a:pt x="42" y="51"/>
                  </a:lnTo>
                  <a:lnTo>
                    <a:pt x="67" y="71"/>
                  </a:lnTo>
                  <a:lnTo>
                    <a:pt x="93" y="90"/>
                  </a:lnTo>
                  <a:lnTo>
                    <a:pt x="118" y="108"/>
                  </a:lnTo>
                  <a:lnTo>
                    <a:pt x="143" y="127"/>
                  </a:lnTo>
                  <a:lnTo>
                    <a:pt x="169" y="146"/>
                  </a:lnTo>
                  <a:lnTo>
                    <a:pt x="194" y="165"/>
                  </a:lnTo>
                  <a:lnTo>
                    <a:pt x="220" y="184"/>
                  </a:lnTo>
                  <a:lnTo>
                    <a:pt x="244" y="203"/>
                  </a:lnTo>
                  <a:lnTo>
                    <a:pt x="268" y="223"/>
                  </a:lnTo>
                  <a:lnTo>
                    <a:pt x="292" y="243"/>
                  </a:lnTo>
                  <a:lnTo>
                    <a:pt x="315" y="265"/>
                  </a:lnTo>
                  <a:lnTo>
                    <a:pt x="336" y="288"/>
                  </a:lnTo>
                  <a:lnTo>
                    <a:pt x="358" y="312"/>
                  </a:lnTo>
                  <a:lnTo>
                    <a:pt x="378" y="337"/>
                  </a:lnTo>
                  <a:lnTo>
                    <a:pt x="398" y="364"/>
                  </a:lnTo>
                  <a:lnTo>
                    <a:pt x="398" y="365"/>
                  </a:lnTo>
                  <a:lnTo>
                    <a:pt x="398" y="364"/>
                  </a:lnTo>
                  <a:lnTo>
                    <a:pt x="397" y="3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Freeform 66"/>
            <p:cNvSpPr>
              <a:spLocks/>
            </p:cNvSpPr>
            <p:nvPr/>
          </p:nvSpPr>
          <p:spPr bwMode="auto">
            <a:xfrm>
              <a:off x="3000" y="2172"/>
              <a:ext cx="135" cy="190"/>
            </a:xfrm>
            <a:custGeom>
              <a:avLst/>
              <a:gdLst>
                <a:gd name="T0" fmla="*/ 33 w 135"/>
                <a:gd name="T1" fmla="*/ 184 h 190"/>
                <a:gd name="T2" fmla="*/ 14 w 135"/>
                <a:gd name="T3" fmla="*/ 167 h 190"/>
                <a:gd name="T4" fmla="*/ 12 w 135"/>
                <a:gd name="T5" fmla="*/ 138 h 190"/>
                <a:gd name="T6" fmla="*/ 17 w 135"/>
                <a:gd name="T7" fmla="*/ 106 h 190"/>
                <a:gd name="T8" fmla="*/ 26 w 135"/>
                <a:gd name="T9" fmla="*/ 80 h 190"/>
                <a:gd name="T10" fmla="*/ 40 w 135"/>
                <a:gd name="T11" fmla="*/ 56 h 190"/>
                <a:gd name="T12" fmla="*/ 50 w 135"/>
                <a:gd name="T13" fmla="*/ 39 h 190"/>
                <a:gd name="T14" fmla="*/ 60 w 135"/>
                <a:gd name="T15" fmla="*/ 32 h 190"/>
                <a:gd name="T16" fmla="*/ 73 w 135"/>
                <a:gd name="T17" fmla="*/ 28 h 190"/>
                <a:gd name="T18" fmla="*/ 85 w 135"/>
                <a:gd name="T19" fmla="*/ 26 h 190"/>
                <a:gd name="T20" fmla="*/ 98 w 135"/>
                <a:gd name="T21" fmla="*/ 28 h 190"/>
                <a:gd name="T22" fmla="*/ 102 w 135"/>
                <a:gd name="T23" fmla="*/ 37 h 190"/>
                <a:gd name="T24" fmla="*/ 110 w 135"/>
                <a:gd name="T25" fmla="*/ 51 h 190"/>
                <a:gd name="T26" fmla="*/ 125 w 135"/>
                <a:gd name="T27" fmla="*/ 66 h 190"/>
                <a:gd name="T28" fmla="*/ 132 w 135"/>
                <a:gd name="T29" fmla="*/ 67 h 190"/>
                <a:gd name="T30" fmla="*/ 134 w 135"/>
                <a:gd name="T31" fmla="*/ 66 h 190"/>
                <a:gd name="T32" fmla="*/ 134 w 135"/>
                <a:gd name="T33" fmla="*/ 65 h 190"/>
                <a:gd name="T34" fmla="*/ 134 w 135"/>
                <a:gd name="T35" fmla="*/ 65 h 190"/>
                <a:gd name="T36" fmla="*/ 134 w 135"/>
                <a:gd name="T37" fmla="*/ 54 h 190"/>
                <a:gd name="T38" fmla="*/ 122 w 135"/>
                <a:gd name="T39" fmla="*/ 34 h 190"/>
                <a:gd name="T40" fmla="*/ 106 w 135"/>
                <a:gd name="T41" fmla="*/ 15 h 190"/>
                <a:gd name="T42" fmla="*/ 85 w 135"/>
                <a:gd name="T43" fmla="*/ 2 h 190"/>
                <a:gd name="T44" fmla="*/ 61 w 135"/>
                <a:gd name="T45" fmla="*/ 1 h 190"/>
                <a:gd name="T46" fmla="*/ 39 w 135"/>
                <a:gd name="T47" fmla="*/ 14 h 190"/>
                <a:gd name="T48" fmla="*/ 21 w 135"/>
                <a:gd name="T49" fmla="*/ 38 h 190"/>
                <a:gd name="T50" fmla="*/ 9 w 135"/>
                <a:gd name="T51" fmla="*/ 65 h 190"/>
                <a:gd name="T52" fmla="*/ 3 w 135"/>
                <a:gd name="T53" fmla="*/ 92 h 190"/>
                <a:gd name="T54" fmla="*/ 0 w 135"/>
                <a:gd name="T55" fmla="*/ 132 h 190"/>
                <a:gd name="T56" fmla="*/ 9 w 135"/>
                <a:gd name="T57" fmla="*/ 171 h 190"/>
                <a:gd name="T58" fmla="*/ 33 w 135"/>
                <a:gd name="T59" fmla="*/ 190 h 190"/>
                <a:gd name="T60" fmla="*/ 54 w 135"/>
                <a:gd name="T61" fmla="*/ 188 h 190"/>
                <a:gd name="T62" fmla="*/ 51 w 135"/>
                <a:gd name="T63" fmla="*/ 184 h 190"/>
                <a:gd name="T64" fmla="*/ 50 w 135"/>
                <a:gd name="T65" fmla="*/ 184 h 1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90"/>
                <a:gd name="T101" fmla="*/ 135 w 135"/>
                <a:gd name="T102" fmla="*/ 190 h 1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90">
                  <a:moveTo>
                    <a:pt x="50" y="184"/>
                  </a:moveTo>
                  <a:lnTo>
                    <a:pt x="33" y="184"/>
                  </a:lnTo>
                  <a:lnTo>
                    <a:pt x="22" y="177"/>
                  </a:lnTo>
                  <a:lnTo>
                    <a:pt x="14" y="167"/>
                  </a:lnTo>
                  <a:lnTo>
                    <a:pt x="12" y="153"/>
                  </a:lnTo>
                  <a:lnTo>
                    <a:pt x="12" y="138"/>
                  </a:lnTo>
                  <a:lnTo>
                    <a:pt x="13" y="122"/>
                  </a:lnTo>
                  <a:lnTo>
                    <a:pt x="17" y="106"/>
                  </a:lnTo>
                  <a:lnTo>
                    <a:pt x="21" y="92"/>
                  </a:lnTo>
                  <a:lnTo>
                    <a:pt x="26" y="80"/>
                  </a:lnTo>
                  <a:lnTo>
                    <a:pt x="32" y="68"/>
                  </a:lnTo>
                  <a:lnTo>
                    <a:pt x="40" y="56"/>
                  </a:lnTo>
                  <a:lnTo>
                    <a:pt x="46" y="44"/>
                  </a:lnTo>
                  <a:lnTo>
                    <a:pt x="50" y="39"/>
                  </a:lnTo>
                  <a:lnTo>
                    <a:pt x="55" y="35"/>
                  </a:lnTo>
                  <a:lnTo>
                    <a:pt x="60" y="32"/>
                  </a:lnTo>
                  <a:lnTo>
                    <a:pt x="66" y="29"/>
                  </a:lnTo>
                  <a:lnTo>
                    <a:pt x="73" y="28"/>
                  </a:lnTo>
                  <a:lnTo>
                    <a:pt x="79" y="26"/>
                  </a:lnTo>
                  <a:lnTo>
                    <a:pt x="85" y="26"/>
                  </a:lnTo>
                  <a:lnTo>
                    <a:pt x="92" y="26"/>
                  </a:lnTo>
                  <a:lnTo>
                    <a:pt x="98" y="28"/>
                  </a:lnTo>
                  <a:lnTo>
                    <a:pt x="101" y="32"/>
                  </a:lnTo>
                  <a:lnTo>
                    <a:pt x="102" y="37"/>
                  </a:lnTo>
                  <a:lnTo>
                    <a:pt x="106" y="44"/>
                  </a:lnTo>
                  <a:lnTo>
                    <a:pt x="110" y="51"/>
                  </a:lnTo>
                  <a:lnTo>
                    <a:pt x="117" y="59"/>
                  </a:lnTo>
                  <a:lnTo>
                    <a:pt x="125" y="66"/>
                  </a:lnTo>
                  <a:lnTo>
                    <a:pt x="131" y="67"/>
                  </a:lnTo>
                  <a:lnTo>
                    <a:pt x="132" y="67"/>
                  </a:lnTo>
                  <a:lnTo>
                    <a:pt x="132" y="66"/>
                  </a:lnTo>
                  <a:lnTo>
                    <a:pt x="134" y="66"/>
                  </a:lnTo>
                  <a:lnTo>
                    <a:pt x="134" y="65"/>
                  </a:lnTo>
                  <a:lnTo>
                    <a:pt x="135" y="65"/>
                  </a:lnTo>
                  <a:lnTo>
                    <a:pt x="134" y="54"/>
                  </a:lnTo>
                  <a:lnTo>
                    <a:pt x="129" y="44"/>
                  </a:lnTo>
                  <a:lnTo>
                    <a:pt x="122" y="34"/>
                  </a:lnTo>
                  <a:lnTo>
                    <a:pt x="115" y="24"/>
                  </a:lnTo>
                  <a:lnTo>
                    <a:pt x="106" y="15"/>
                  </a:lnTo>
                  <a:lnTo>
                    <a:pt x="96" y="7"/>
                  </a:lnTo>
                  <a:lnTo>
                    <a:pt x="85" y="2"/>
                  </a:lnTo>
                  <a:lnTo>
                    <a:pt x="75" y="0"/>
                  </a:lnTo>
                  <a:lnTo>
                    <a:pt x="61" y="1"/>
                  </a:lnTo>
                  <a:lnTo>
                    <a:pt x="49" y="6"/>
                  </a:lnTo>
                  <a:lnTo>
                    <a:pt x="39" y="14"/>
                  </a:lnTo>
                  <a:lnTo>
                    <a:pt x="30" y="25"/>
                  </a:lnTo>
                  <a:lnTo>
                    <a:pt x="21" y="38"/>
                  </a:lnTo>
                  <a:lnTo>
                    <a:pt x="14" y="51"/>
                  </a:lnTo>
                  <a:lnTo>
                    <a:pt x="9" y="65"/>
                  </a:lnTo>
                  <a:lnTo>
                    <a:pt x="6" y="77"/>
                  </a:lnTo>
                  <a:lnTo>
                    <a:pt x="3" y="92"/>
                  </a:lnTo>
                  <a:lnTo>
                    <a:pt x="0" y="111"/>
                  </a:lnTo>
                  <a:lnTo>
                    <a:pt x="0" y="132"/>
                  </a:lnTo>
                  <a:lnTo>
                    <a:pt x="3" y="153"/>
                  </a:lnTo>
                  <a:lnTo>
                    <a:pt x="9" y="171"/>
                  </a:lnTo>
                  <a:lnTo>
                    <a:pt x="20" y="185"/>
                  </a:lnTo>
                  <a:lnTo>
                    <a:pt x="33" y="190"/>
                  </a:lnTo>
                  <a:lnTo>
                    <a:pt x="54" y="188"/>
                  </a:lnTo>
                  <a:lnTo>
                    <a:pt x="52" y="185"/>
                  </a:lnTo>
                  <a:lnTo>
                    <a:pt x="51" y="184"/>
                  </a:lnTo>
                  <a:lnTo>
                    <a:pt x="50" y="1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Freeform 67"/>
            <p:cNvSpPr>
              <a:spLocks/>
            </p:cNvSpPr>
            <p:nvPr/>
          </p:nvSpPr>
          <p:spPr bwMode="auto">
            <a:xfrm>
              <a:off x="2962" y="2116"/>
              <a:ext cx="122" cy="185"/>
            </a:xfrm>
            <a:custGeom>
              <a:avLst/>
              <a:gdLst>
                <a:gd name="T0" fmla="*/ 47 w 122"/>
                <a:gd name="T1" fmla="*/ 184 h 185"/>
                <a:gd name="T2" fmla="*/ 30 w 122"/>
                <a:gd name="T3" fmla="*/ 173 h 185"/>
                <a:gd name="T4" fmla="*/ 17 w 122"/>
                <a:gd name="T5" fmla="*/ 159 h 185"/>
                <a:gd name="T6" fmla="*/ 9 w 122"/>
                <a:gd name="T7" fmla="*/ 143 h 185"/>
                <a:gd name="T8" fmla="*/ 6 w 122"/>
                <a:gd name="T9" fmla="*/ 127 h 185"/>
                <a:gd name="T10" fmla="*/ 7 w 122"/>
                <a:gd name="T11" fmla="*/ 109 h 185"/>
                <a:gd name="T12" fmla="*/ 11 w 122"/>
                <a:gd name="T13" fmla="*/ 93 h 185"/>
                <a:gd name="T14" fmla="*/ 18 w 122"/>
                <a:gd name="T15" fmla="*/ 75 h 185"/>
                <a:gd name="T16" fmla="*/ 30 w 122"/>
                <a:gd name="T17" fmla="*/ 58 h 185"/>
                <a:gd name="T18" fmla="*/ 38 w 122"/>
                <a:gd name="T19" fmla="*/ 48 h 185"/>
                <a:gd name="T20" fmla="*/ 49 w 122"/>
                <a:gd name="T21" fmla="*/ 38 h 185"/>
                <a:gd name="T22" fmla="*/ 60 w 122"/>
                <a:gd name="T23" fmla="*/ 30 h 185"/>
                <a:gd name="T24" fmla="*/ 71 w 122"/>
                <a:gd name="T25" fmla="*/ 24 h 185"/>
                <a:gd name="T26" fmla="*/ 84 w 122"/>
                <a:gd name="T27" fmla="*/ 20 h 185"/>
                <a:gd name="T28" fmla="*/ 97 w 122"/>
                <a:gd name="T29" fmla="*/ 20 h 185"/>
                <a:gd name="T30" fmla="*/ 109 w 122"/>
                <a:gd name="T31" fmla="*/ 23 h 185"/>
                <a:gd name="T32" fmla="*/ 122 w 122"/>
                <a:gd name="T33" fmla="*/ 29 h 185"/>
                <a:gd name="T34" fmla="*/ 121 w 122"/>
                <a:gd name="T35" fmla="*/ 27 h 185"/>
                <a:gd name="T36" fmla="*/ 120 w 122"/>
                <a:gd name="T37" fmla="*/ 22 h 185"/>
                <a:gd name="T38" fmla="*/ 117 w 122"/>
                <a:gd name="T39" fmla="*/ 15 h 185"/>
                <a:gd name="T40" fmla="*/ 115 w 122"/>
                <a:gd name="T41" fmla="*/ 11 h 185"/>
                <a:gd name="T42" fmla="*/ 98 w 122"/>
                <a:gd name="T43" fmla="*/ 1 h 185"/>
                <a:gd name="T44" fmla="*/ 80 w 122"/>
                <a:gd name="T45" fmla="*/ 0 h 185"/>
                <a:gd name="T46" fmla="*/ 63 w 122"/>
                <a:gd name="T47" fmla="*/ 6 h 185"/>
                <a:gd name="T48" fmla="*/ 47 w 122"/>
                <a:gd name="T49" fmla="*/ 19 h 185"/>
                <a:gd name="T50" fmla="*/ 32 w 122"/>
                <a:gd name="T51" fmla="*/ 36 h 185"/>
                <a:gd name="T52" fmla="*/ 19 w 122"/>
                <a:gd name="T53" fmla="*/ 53 h 185"/>
                <a:gd name="T54" fmla="*/ 11 w 122"/>
                <a:gd name="T55" fmla="*/ 71 h 185"/>
                <a:gd name="T56" fmla="*/ 4 w 122"/>
                <a:gd name="T57" fmla="*/ 86 h 185"/>
                <a:gd name="T58" fmla="*/ 0 w 122"/>
                <a:gd name="T59" fmla="*/ 102 h 185"/>
                <a:gd name="T60" fmla="*/ 0 w 122"/>
                <a:gd name="T61" fmla="*/ 117 h 185"/>
                <a:gd name="T62" fmla="*/ 2 w 122"/>
                <a:gd name="T63" fmla="*/ 131 h 185"/>
                <a:gd name="T64" fmla="*/ 7 w 122"/>
                <a:gd name="T65" fmla="*/ 143 h 185"/>
                <a:gd name="T66" fmla="*/ 13 w 122"/>
                <a:gd name="T67" fmla="*/ 156 h 185"/>
                <a:gd name="T68" fmla="*/ 22 w 122"/>
                <a:gd name="T69" fmla="*/ 167 h 185"/>
                <a:gd name="T70" fmla="*/ 33 w 122"/>
                <a:gd name="T71" fmla="*/ 178 h 185"/>
                <a:gd name="T72" fmla="*/ 47 w 122"/>
                <a:gd name="T73" fmla="*/ 185 h 185"/>
                <a:gd name="T74" fmla="*/ 47 w 122"/>
                <a:gd name="T75" fmla="*/ 184 h 185"/>
                <a:gd name="T76" fmla="*/ 47 w 122"/>
                <a:gd name="T77" fmla="*/ 184 h 185"/>
                <a:gd name="T78" fmla="*/ 47 w 122"/>
                <a:gd name="T79" fmla="*/ 184 h 185"/>
                <a:gd name="T80" fmla="*/ 47 w 122"/>
                <a:gd name="T81" fmla="*/ 184 h 185"/>
                <a:gd name="T82" fmla="*/ 47 w 122"/>
                <a:gd name="T83" fmla="*/ 184 h 1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2"/>
                <a:gd name="T127" fmla="*/ 0 h 185"/>
                <a:gd name="T128" fmla="*/ 122 w 122"/>
                <a:gd name="T129" fmla="*/ 185 h 1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2" h="185">
                  <a:moveTo>
                    <a:pt x="47" y="184"/>
                  </a:moveTo>
                  <a:lnTo>
                    <a:pt x="30" y="173"/>
                  </a:lnTo>
                  <a:lnTo>
                    <a:pt x="17" y="159"/>
                  </a:lnTo>
                  <a:lnTo>
                    <a:pt x="9" y="143"/>
                  </a:lnTo>
                  <a:lnTo>
                    <a:pt x="6" y="127"/>
                  </a:lnTo>
                  <a:lnTo>
                    <a:pt x="7" y="109"/>
                  </a:lnTo>
                  <a:lnTo>
                    <a:pt x="11" y="93"/>
                  </a:lnTo>
                  <a:lnTo>
                    <a:pt x="18" y="75"/>
                  </a:lnTo>
                  <a:lnTo>
                    <a:pt x="30" y="58"/>
                  </a:lnTo>
                  <a:lnTo>
                    <a:pt x="38" y="48"/>
                  </a:lnTo>
                  <a:lnTo>
                    <a:pt x="49" y="38"/>
                  </a:lnTo>
                  <a:lnTo>
                    <a:pt x="60" y="30"/>
                  </a:lnTo>
                  <a:lnTo>
                    <a:pt x="71" y="24"/>
                  </a:lnTo>
                  <a:lnTo>
                    <a:pt x="84" y="20"/>
                  </a:lnTo>
                  <a:lnTo>
                    <a:pt x="97" y="20"/>
                  </a:lnTo>
                  <a:lnTo>
                    <a:pt x="109" y="23"/>
                  </a:lnTo>
                  <a:lnTo>
                    <a:pt x="122" y="29"/>
                  </a:lnTo>
                  <a:lnTo>
                    <a:pt x="121" y="27"/>
                  </a:lnTo>
                  <a:lnTo>
                    <a:pt x="120" y="22"/>
                  </a:lnTo>
                  <a:lnTo>
                    <a:pt x="117" y="15"/>
                  </a:lnTo>
                  <a:lnTo>
                    <a:pt x="115" y="11"/>
                  </a:lnTo>
                  <a:lnTo>
                    <a:pt x="98" y="1"/>
                  </a:lnTo>
                  <a:lnTo>
                    <a:pt x="80" y="0"/>
                  </a:lnTo>
                  <a:lnTo>
                    <a:pt x="63" y="6"/>
                  </a:lnTo>
                  <a:lnTo>
                    <a:pt x="47" y="19"/>
                  </a:lnTo>
                  <a:lnTo>
                    <a:pt x="32" y="36"/>
                  </a:lnTo>
                  <a:lnTo>
                    <a:pt x="19" y="53"/>
                  </a:lnTo>
                  <a:lnTo>
                    <a:pt x="11" y="71"/>
                  </a:lnTo>
                  <a:lnTo>
                    <a:pt x="4" y="86"/>
                  </a:lnTo>
                  <a:lnTo>
                    <a:pt x="0" y="102"/>
                  </a:lnTo>
                  <a:lnTo>
                    <a:pt x="0" y="117"/>
                  </a:lnTo>
                  <a:lnTo>
                    <a:pt x="2" y="131"/>
                  </a:lnTo>
                  <a:lnTo>
                    <a:pt x="7" y="143"/>
                  </a:lnTo>
                  <a:lnTo>
                    <a:pt x="13" y="156"/>
                  </a:lnTo>
                  <a:lnTo>
                    <a:pt x="22" y="167"/>
                  </a:lnTo>
                  <a:lnTo>
                    <a:pt x="33" y="178"/>
                  </a:lnTo>
                  <a:lnTo>
                    <a:pt x="47" y="185"/>
                  </a:lnTo>
                  <a:lnTo>
                    <a:pt x="47" y="1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68"/>
            <p:cNvSpPr>
              <a:spLocks/>
            </p:cNvSpPr>
            <p:nvPr/>
          </p:nvSpPr>
          <p:spPr bwMode="auto">
            <a:xfrm>
              <a:off x="2933" y="2092"/>
              <a:ext cx="165" cy="170"/>
            </a:xfrm>
            <a:custGeom>
              <a:avLst/>
              <a:gdLst>
                <a:gd name="T0" fmla="*/ 38 w 165"/>
                <a:gd name="T1" fmla="*/ 169 h 170"/>
                <a:gd name="T2" fmla="*/ 24 w 165"/>
                <a:gd name="T3" fmla="*/ 155 h 170"/>
                <a:gd name="T4" fmla="*/ 14 w 165"/>
                <a:gd name="T5" fmla="*/ 138 h 170"/>
                <a:gd name="T6" fmla="*/ 9 w 165"/>
                <a:gd name="T7" fmla="*/ 122 h 170"/>
                <a:gd name="T8" fmla="*/ 8 w 165"/>
                <a:gd name="T9" fmla="*/ 104 h 170"/>
                <a:gd name="T10" fmla="*/ 9 w 165"/>
                <a:gd name="T11" fmla="*/ 86 h 170"/>
                <a:gd name="T12" fmla="*/ 15 w 165"/>
                <a:gd name="T13" fmla="*/ 68 h 170"/>
                <a:gd name="T14" fmla="*/ 24 w 165"/>
                <a:gd name="T15" fmla="*/ 52 h 170"/>
                <a:gd name="T16" fmla="*/ 37 w 165"/>
                <a:gd name="T17" fmla="*/ 38 h 170"/>
                <a:gd name="T18" fmla="*/ 48 w 165"/>
                <a:gd name="T19" fmla="*/ 29 h 170"/>
                <a:gd name="T20" fmla="*/ 62 w 165"/>
                <a:gd name="T21" fmla="*/ 23 h 170"/>
                <a:gd name="T22" fmla="*/ 79 w 165"/>
                <a:gd name="T23" fmla="*/ 16 h 170"/>
                <a:gd name="T24" fmla="*/ 97 w 165"/>
                <a:gd name="T25" fmla="*/ 13 h 170"/>
                <a:gd name="T26" fmla="*/ 114 w 165"/>
                <a:gd name="T27" fmla="*/ 11 h 170"/>
                <a:gd name="T28" fmla="*/ 131 w 165"/>
                <a:gd name="T29" fmla="*/ 14 h 170"/>
                <a:gd name="T30" fmla="*/ 145 w 165"/>
                <a:gd name="T31" fmla="*/ 20 h 170"/>
                <a:gd name="T32" fmla="*/ 155 w 165"/>
                <a:gd name="T33" fmla="*/ 30 h 170"/>
                <a:gd name="T34" fmla="*/ 158 w 165"/>
                <a:gd name="T35" fmla="*/ 33 h 170"/>
                <a:gd name="T36" fmla="*/ 160 w 165"/>
                <a:gd name="T37" fmla="*/ 37 h 170"/>
                <a:gd name="T38" fmla="*/ 164 w 165"/>
                <a:gd name="T39" fmla="*/ 39 h 170"/>
                <a:gd name="T40" fmla="*/ 165 w 165"/>
                <a:gd name="T41" fmla="*/ 41 h 170"/>
                <a:gd name="T42" fmla="*/ 154 w 165"/>
                <a:gd name="T43" fmla="*/ 24 h 170"/>
                <a:gd name="T44" fmla="*/ 138 w 165"/>
                <a:gd name="T45" fmla="*/ 11 h 170"/>
                <a:gd name="T46" fmla="*/ 122 w 165"/>
                <a:gd name="T47" fmla="*/ 4 h 170"/>
                <a:gd name="T48" fmla="*/ 103 w 165"/>
                <a:gd name="T49" fmla="*/ 0 h 170"/>
                <a:gd name="T50" fmla="*/ 84 w 165"/>
                <a:gd name="T51" fmla="*/ 0 h 170"/>
                <a:gd name="T52" fmla="*/ 65 w 165"/>
                <a:gd name="T53" fmla="*/ 4 h 170"/>
                <a:gd name="T54" fmla="*/ 46 w 165"/>
                <a:gd name="T55" fmla="*/ 11 h 170"/>
                <a:gd name="T56" fmla="*/ 29 w 165"/>
                <a:gd name="T57" fmla="*/ 23 h 170"/>
                <a:gd name="T58" fmla="*/ 14 w 165"/>
                <a:gd name="T59" fmla="*/ 38 h 170"/>
                <a:gd name="T60" fmla="*/ 5 w 165"/>
                <a:gd name="T61" fmla="*/ 57 h 170"/>
                <a:gd name="T62" fmla="*/ 0 w 165"/>
                <a:gd name="T63" fmla="*/ 77 h 170"/>
                <a:gd name="T64" fmla="*/ 0 w 165"/>
                <a:gd name="T65" fmla="*/ 98 h 170"/>
                <a:gd name="T66" fmla="*/ 5 w 165"/>
                <a:gd name="T67" fmla="*/ 118 h 170"/>
                <a:gd name="T68" fmla="*/ 13 w 165"/>
                <a:gd name="T69" fmla="*/ 138 h 170"/>
                <a:gd name="T70" fmla="*/ 24 w 165"/>
                <a:gd name="T71" fmla="*/ 155 h 170"/>
                <a:gd name="T72" fmla="*/ 40 w 165"/>
                <a:gd name="T73" fmla="*/ 170 h 170"/>
                <a:gd name="T74" fmla="*/ 38 w 165"/>
                <a:gd name="T75" fmla="*/ 170 h 170"/>
                <a:gd name="T76" fmla="*/ 38 w 165"/>
                <a:gd name="T77" fmla="*/ 169 h 170"/>
                <a:gd name="T78" fmla="*/ 38 w 165"/>
                <a:gd name="T79" fmla="*/ 169 h 170"/>
                <a:gd name="T80" fmla="*/ 38 w 165"/>
                <a:gd name="T81" fmla="*/ 169 h 170"/>
                <a:gd name="T82" fmla="*/ 38 w 165"/>
                <a:gd name="T83" fmla="*/ 169 h 1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5"/>
                <a:gd name="T127" fmla="*/ 0 h 170"/>
                <a:gd name="T128" fmla="*/ 165 w 165"/>
                <a:gd name="T129" fmla="*/ 170 h 1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5" h="170">
                  <a:moveTo>
                    <a:pt x="38" y="169"/>
                  </a:moveTo>
                  <a:lnTo>
                    <a:pt x="24" y="155"/>
                  </a:lnTo>
                  <a:lnTo>
                    <a:pt x="14" y="138"/>
                  </a:lnTo>
                  <a:lnTo>
                    <a:pt x="9" y="122"/>
                  </a:lnTo>
                  <a:lnTo>
                    <a:pt x="8" y="104"/>
                  </a:lnTo>
                  <a:lnTo>
                    <a:pt x="9" y="86"/>
                  </a:lnTo>
                  <a:lnTo>
                    <a:pt x="15" y="68"/>
                  </a:lnTo>
                  <a:lnTo>
                    <a:pt x="24" y="52"/>
                  </a:lnTo>
                  <a:lnTo>
                    <a:pt x="37" y="38"/>
                  </a:lnTo>
                  <a:lnTo>
                    <a:pt x="48" y="29"/>
                  </a:lnTo>
                  <a:lnTo>
                    <a:pt x="62" y="23"/>
                  </a:lnTo>
                  <a:lnTo>
                    <a:pt x="79" y="16"/>
                  </a:lnTo>
                  <a:lnTo>
                    <a:pt x="97" y="13"/>
                  </a:lnTo>
                  <a:lnTo>
                    <a:pt x="114" y="11"/>
                  </a:lnTo>
                  <a:lnTo>
                    <a:pt x="131" y="14"/>
                  </a:lnTo>
                  <a:lnTo>
                    <a:pt x="145" y="20"/>
                  </a:lnTo>
                  <a:lnTo>
                    <a:pt x="155" y="30"/>
                  </a:lnTo>
                  <a:lnTo>
                    <a:pt x="158" y="33"/>
                  </a:lnTo>
                  <a:lnTo>
                    <a:pt x="160" y="37"/>
                  </a:lnTo>
                  <a:lnTo>
                    <a:pt x="164" y="39"/>
                  </a:lnTo>
                  <a:lnTo>
                    <a:pt x="165" y="41"/>
                  </a:lnTo>
                  <a:lnTo>
                    <a:pt x="154" y="24"/>
                  </a:lnTo>
                  <a:lnTo>
                    <a:pt x="138" y="11"/>
                  </a:lnTo>
                  <a:lnTo>
                    <a:pt x="122" y="4"/>
                  </a:lnTo>
                  <a:lnTo>
                    <a:pt x="103" y="0"/>
                  </a:lnTo>
                  <a:lnTo>
                    <a:pt x="84" y="0"/>
                  </a:lnTo>
                  <a:lnTo>
                    <a:pt x="65" y="4"/>
                  </a:lnTo>
                  <a:lnTo>
                    <a:pt x="46" y="11"/>
                  </a:lnTo>
                  <a:lnTo>
                    <a:pt x="29" y="23"/>
                  </a:lnTo>
                  <a:lnTo>
                    <a:pt x="14" y="38"/>
                  </a:lnTo>
                  <a:lnTo>
                    <a:pt x="5" y="57"/>
                  </a:lnTo>
                  <a:lnTo>
                    <a:pt x="0" y="77"/>
                  </a:lnTo>
                  <a:lnTo>
                    <a:pt x="0" y="98"/>
                  </a:lnTo>
                  <a:lnTo>
                    <a:pt x="5" y="118"/>
                  </a:lnTo>
                  <a:lnTo>
                    <a:pt x="13" y="138"/>
                  </a:lnTo>
                  <a:lnTo>
                    <a:pt x="24" y="155"/>
                  </a:lnTo>
                  <a:lnTo>
                    <a:pt x="40" y="170"/>
                  </a:lnTo>
                  <a:lnTo>
                    <a:pt x="38" y="170"/>
                  </a:lnTo>
                  <a:lnTo>
                    <a:pt x="38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Freeform 69"/>
            <p:cNvSpPr>
              <a:spLocks/>
            </p:cNvSpPr>
            <p:nvPr/>
          </p:nvSpPr>
          <p:spPr bwMode="auto">
            <a:xfrm>
              <a:off x="3949" y="3357"/>
              <a:ext cx="212" cy="517"/>
            </a:xfrm>
            <a:custGeom>
              <a:avLst/>
              <a:gdLst>
                <a:gd name="T0" fmla="*/ 212 w 212"/>
                <a:gd name="T1" fmla="*/ 511 h 517"/>
                <a:gd name="T2" fmla="*/ 178 w 212"/>
                <a:gd name="T3" fmla="*/ 455 h 517"/>
                <a:gd name="T4" fmla="*/ 147 w 212"/>
                <a:gd name="T5" fmla="*/ 395 h 517"/>
                <a:gd name="T6" fmla="*/ 121 w 212"/>
                <a:gd name="T7" fmla="*/ 336 h 517"/>
                <a:gd name="T8" fmla="*/ 96 w 212"/>
                <a:gd name="T9" fmla="*/ 273 h 517"/>
                <a:gd name="T10" fmla="*/ 76 w 212"/>
                <a:gd name="T11" fmla="*/ 211 h 517"/>
                <a:gd name="T12" fmla="*/ 57 w 212"/>
                <a:gd name="T13" fmla="*/ 147 h 517"/>
                <a:gd name="T14" fmla="*/ 42 w 212"/>
                <a:gd name="T15" fmla="*/ 83 h 517"/>
                <a:gd name="T16" fmla="*/ 29 w 212"/>
                <a:gd name="T17" fmla="*/ 19 h 517"/>
                <a:gd name="T18" fmla="*/ 24 w 212"/>
                <a:gd name="T19" fmla="*/ 12 h 517"/>
                <a:gd name="T20" fmla="*/ 14 w 212"/>
                <a:gd name="T21" fmla="*/ 5 h 517"/>
                <a:gd name="T22" fmla="*/ 4 w 212"/>
                <a:gd name="T23" fmla="*/ 1 h 517"/>
                <a:gd name="T24" fmla="*/ 0 w 212"/>
                <a:gd name="T25" fmla="*/ 0 h 517"/>
                <a:gd name="T26" fmla="*/ 4 w 212"/>
                <a:gd name="T27" fmla="*/ 32 h 517"/>
                <a:gd name="T28" fmla="*/ 10 w 212"/>
                <a:gd name="T29" fmla="*/ 65 h 517"/>
                <a:gd name="T30" fmla="*/ 18 w 212"/>
                <a:gd name="T31" fmla="*/ 100 h 517"/>
                <a:gd name="T32" fmla="*/ 27 w 212"/>
                <a:gd name="T33" fmla="*/ 134 h 517"/>
                <a:gd name="T34" fmla="*/ 37 w 212"/>
                <a:gd name="T35" fmla="*/ 167 h 517"/>
                <a:gd name="T36" fmla="*/ 48 w 212"/>
                <a:gd name="T37" fmla="*/ 201 h 517"/>
                <a:gd name="T38" fmla="*/ 61 w 212"/>
                <a:gd name="T39" fmla="*/ 235 h 517"/>
                <a:gd name="T40" fmla="*/ 75 w 212"/>
                <a:gd name="T41" fmla="*/ 268 h 517"/>
                <a:gd name="T42" fmla="*/ 89 w 212"/>
                <a:gd name="T43" fmla="*/ 301 h 517"/>
                <a:gd name="T44" fmla="*/ 105 w 212"/>
                <a:gd name="T45" fmla="*/ 334 h 517"/>
                <a:gd name="T46" fmla="*/ 121 w 212"/>
                <a:gd name="T47" fmla="*/ 366 h 517"/>
                <a:gd name="T48" fmla="*/ 138 w 212"/>
                <a:gd name="T49" fmla="*/ 398 h 517"/>
                <a:gd name="T50" fmla="*/ 155 w 212"/>
                <a:gd name="T51" fmla="*/ 429 h 517"/>
                <a:gd name="T52" fmla="*/ 173 w 212"/>
                <a:gd name="T53" fmla="*/ 459 h 517"/>
                <a:gd name="T54" fmla="*/ 192 w 212"/>
                <a:gd name="T55" fmla="*/ 488 h 517"/>
                <a:gd name="T56" fmla="*/ 209 w 212"/>
                <a:gd name="T57" fmla="*/ 516 h 517"/>
                <a:gd name="T58" fmla="*/ 209 w 212"/>
                <a:gd name="T59" fmla="*/ 516 h 517"/>
                <a:gd name="T60" fmla="*/ 211 w 212"/>
                <a:gd name="T61" fmla="*/ 516 h 517"/>
                <a:gd name="T62" fmla="*/ 211 w 212"/>
                <a:gd name="T63" fmla="*/ 516 h 517"/>
                <a:gd name="T64" fmla="*/ 211 w 212"/>
                <a:gd name="T65" fmla="*/ 517 h 517"/>
                <a:gd name="T66" fmla="*/ 212 w 212"/>
                <a:gd name="T67" fmla="*/ 511 h 5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2"/>
                <a:gd name="T103" fmla="*/ 0 h 517"/>
                <a:gd name="T104" fmla="*/ 212 w 212"/>
                <a:gd name="T105" fmla="*/ 517 h 5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2" h="517">
                  <a:moveTo>
                    <a:pt x="212" y="511"/>
                  </a:moveTo>
                  <a:lnTo>
                    <a:pt x="178" y="455"/>
                  </a:lnTo>
                  <a:lnTo>
                    <a:pt x="147" y="395"/>
                  </a:lnTo>
                  <a:lnTo>
                    <a:pt x="121" y="336"/>
                  </a:lnTo>
                  <a:lnTo>
                    <a:pt x="96" y="273"/>
                  </a:lnTo>
                  <a:lnTo>
                    <a:pt x="76" y="211"/>
                  </a:lnTo>
                  <a:lnTo>
                    <a:pt x="57" y="147"/>
                  </a:lnTo>
                  <a:lnTo>
                    <a:pt x="42" y="83"/>
                  </a:lnTo>
                  <a:lnTo>
                    <a:pt x="29" y="19"/>
                  </a:lnTo>
                  <a:lnTo>
                    <a:pt x="24" y="12"/>
                  </a:lnTo>
                  <a:lnTo>
                    <a:pt x="14" y="5"/>
                  </a:lnTo>
                  <a:lnTo>
                    <a:pt x="4" y="1"/>
                  </a:lnTo>
                  <a:lnTo>
                    <a:pt x="0" y="0"/>
                  </a:lnTo>
                  <a:lnTo>
                    <a:pt x="4" y="32"/>
                  </a:lnTo>
                  <a:lnTo>
                    <a:pt x="10" y="65"/>
                  </a:lnTo>
                  <a:lnTo>
                    <a:pt x="18" y="100"/>
                  </a:lnTo>
                  <a:lnTo>
                    <a:pt x="27" y="134"/>
                  </a:lnTo>
                  <a:lnTo>
                    <a:pt x="37" y="167"/>
                  </a:lnTo>
                  <a:lnTo>
                    <a:pt x="48" y="201"/>
                  </a:lnTo>
                  <a:lnTo>
                    <a:pt x="61" y="235"/>
                  </a:lnTo>
                  <a:lnTo>
                    <a:pt x="75" y="268"/>
                  </a:lnTo>
                  <a:lnTo>
                    <a:pt x="89" y="301"/>
                  </a:lnTo>
                  <a:lnTo>
                    <a:pt x="105" y="334"/>
                  </a:lnTo>
                  <a:lnTo>
                    <a:pt x="121" y="366"/>
                  </a:lnTo>
                  <a:lnTo>
                    <a:pt x="138" y="398"/>
                  </a:lnTo>
                  <a:lnTo>
                    <a:pt x="155" y="429"/>
                  </a:lnTo>
                  <a:lnTo>
                    <a:pt x="173" y="459"/>
                  </a:lnTo>
                  <a:lnTo>
                    <a:pt x="192" y="488"/>
                  </a:lnTo>
                  <a:lnTo>
                    <a:pt x="209" y="516"/>
                  </a:lnTo>
                  <a:lnTo>
                    <a:pt x="211" y="516"/>
                  </a:lnTo>
                  <a:lnTo>
                    <a:pt x="211" y="517"/>
                  </a:lnTo>
                  <a:lnTo>
                    <a:pt x="212" y="5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Freeform 70"/>
            <p:cNvSpPr>
              <a:spLocks/>
            </p:cNvSpPr>
            <p:nvPr/>
          </p:nvSpPr>
          <p:spPr bwMode="auto">
            <a:xfrm>
              <a:off x="3697" y="3370"/>
              <a:ext cx="246" cy="174"/>
            </a:xfrm>
            <a:custGeom>
              <a:avLst/>
              <a:gdLst>
                <a:gd name="T0" fmla="*/ 1 w 246"/>
                <a:gd name="T1" fmla="*/ 135 h 174"/>
                <a:gd name="T2" fmla="*/ 12 w 246"/>
                <a:gd name="T3" fmla="*/ 141 h 174"/>
                <a:gd name="T4" fmla="*/ 24 w 246"/>
                <a:gd name="T5" fmla="*/ 148 h 174"/>
                <a:gd name="T6" fmla="*/ 35 w 246"/>
                <a:gd name="T7" fmla="*/ 153 h 174"/>
                <a:gd name="T8" fmla="*/ 48 w 246"/>
                <a:gd name="T9" fmla="*/ 159 h 174"/>
                <a:gd name="T10" fmla="*/ 59 w 246"/>
                <a:gd name="T11" fmla="*/ 164 h 174"/>
                <a:gd name="T12" fmla="*/ 72 w 246"/>
                <a:gd name="T13" fmla="*/ 168 h 174"/>
                <a:gd name="T14" fmla="*/ 85 w 246"/>
                <a:gd name="T15" fmla="*/ 172 h 174"/>
                <a:gd name="T16" fmla="*/ 97 w 246"/>
                <a:gd name="T17" fmla="*/ 174 h 174"/>
                <a:gd name="T18" fmla="*/ 110 w 246"/>
                <a:gd name="T19" fmla="*/ 174 h 174"/>
                <a:gd name="T20" fmla="*/ 119 w 246"/>
                <a:gd name="T21" fmla="*/ 172 h 174"/>
                <a:gd name="T22" fmla="*/ 127 w 246"/>
                <a:gd name="T23" fmla="*/ 165 h 174"/>
                <a:gd name="T24" fmla="*/ 133 w 246"/>
                <a:gd name="T25" fmla="*/ 158 h 174"/>
                <a:gd name="T26" fmla="*/ 137 w 246"/>
                <a:gd name="T27" fmla="*/ 149 h 174"/>
                <a:gd name="T28" fmla="*/ 139 w 246"/>
                <a:gd name="T29" fmla="*/ 139 h 174"/>
                <a:gd name="T30" fmla="*/ 140 w 246"/>
                <a:gd name="T31" fmla="*/ 127 h 174"/>
                <a:gd name="T32" fmla="*/ 142 w 246"/>
                <a:gd name="T33" fmla="*/ 117 h 174"/>
                <a:gd name="T34" fmla="*/ 140 w 246"/>
                <a:gd name="T35" fmla="*/ 94 h 174"/>
                <a:gd name="T36" fmla="*/ 137 w 246"/>
                <a:gd name="T37" fmla="*/ 71 h 174"/>
                <a:gd name="T38" fmla="*/ 138 w 246"/>
                <a:gd name="T39" fmla="*/ 51 h 174"/>
                <a:gd name="T40" fmla="*/ 149 w 246"/>
                <a:gd name="T41" fmla="*/ 31 h 174"/>
                <a:gd name="T42" fmla="*/ 160 w 246"/>
                <a:gd name="T43" fmla="*/ 23 h 174"/>
                <a:gd name="T44" fmla="*/ 171 w 246"/>
                <a:gd name="T45" fmla="*/ 21 h 174"/>
                <a:gd name="T46" fmla="*/ 184 w 246"/>
                <a:gd name="T47" fmla="*/ 21 h 174"/>
                <a:gd name="T48" fmla="*/ 196 w 246"/>
                <a:gd name="T49" fmla="*/ 23 h 174"/>
                <a:gd name="T50" fmla="*/ 209 w 246"/>
                <a:gd name="T51" fmla="*/ 27 h 174"/>
                <a:gd name="T52" fmla="*/ 222 w 246"/>
                <a:gd name="T53" fmla="*/ 30 h 174"/>
                <a:gd name="T54" fmla="*/ 234 w 246"/>
                <a:gd name="T55" fmla="*/ 31 h 174"/>
                <a:gd name="T56" fmla="*/ 246 w 246"/>
                <a:gd name="T57" fmla="*/ 30 h 174"/>
                <a:gd name="T58" fmla="*/ 244 w 246"/>
                <a:gd name="T59" fmla="*/ 27 h 174"/>
                <a:gd name="T60" fmla="*/ 241 w 246"/>
                <a:gd name="T61" fmla="*/ 19 h 174"/>
                <a:gd name="T62" fmla="*/ 237 w 246"/>
                <a:gd name="T63" fmla="*/ 13 h 174"/>
                <a:gd name="T64" fmla="*/ 233 w 246"/>
                <a:gd name="T65" fmla="*/ 11 h 174"/>
                <a:gd name="T66" fmla="*/ 220 w 246"/>
                <a:gd name="T67" fmla="*/ 9 h 174"/>
                <a:gd name="T68" fmla="*/ 208 w 246"/>
                <a:gd name="T69" fmla="*/ 7 h 174"/>
                <a:gd name="T70" fmla="*/ 195 w 246"/>
                <a:gd name="T71" fmla="*/ 4 h 174"/>
                <a:gd name="T72" fmla="*/ 184 w 246"/>
                <a:gd name="T73" fmla="*/ 2 h 174"/>
                <a:gd name="T74" fmla="*/ 172 w 246"/>
                <a:gd name="T75" fmla="*/ 0 h 174"/>
                <a:gd name="T76" fmla="*/ 160 w 246"/>
                <a:gd name="T77" fmla="*/ 2 h 174"/>
                <a:gd name="T78" fmla="*/ 148 w 246"/>
                <a:gd name="T79" fmla="*/ 4 h 174"/>
                <a:gd name="T80" fmla="*/ 137 w 246"/>
                <a:gd name="T81" fmla="*/ 11 h 174"/>
                <a:gd name="T82" fmla="*/ 127 w 246"/>
                <a:gd name="T83" fmla="*/ 23 h 174"/>
                <a:gd name="T84" fmla="*/ 124 w 246"/>
                <a:gd name="T85" fmla="*/ 40 h 174"/>
                <a:gd name="T86" fmla="*/ 125 w 246"/>
                <a:gd name="T87" fmla="*/ 58 h 174"/>
                <a:gd name="T88" fmla="*/ 128 w 246"/>
                <a:gd name="T89" fmla="*/ 73 h 174"/>
                <a:gd name="T90" fmla="*/ 130 w 246"/>
                <a:gd name="T91" fmla="*/ 98 h 174"/>
                <a:gd name="T92" fmla="*/ 129 w 246"/>
                <a:gd name="T93" fmla="*/ 123 h 174"/>
                <a:gd name="T94" fmla="*/ 120 w 246"/>
                <a:gd name="T95" fmla="*/ 146 h 174"/>
                <a:gd name="T96" fmla="*/ 101 w 246"/>
                <a:gd name="T97" fmla="*/ 162 h 174"/>
                <a:gd name="T98" fmla="*/ 88 w 246"/>
                <a:gd name="T99" fmla="*/ 164 h 174"/>
                <a:gd name="T100" fmla="*/ 76 w 246"/>
                <a:gd name="T101" fmla="*/ 164 h 174"/>
                <a:gd name="T102" fmla="*/ 62 w 246"/>
                <a:gd name="T103" fmla="*/ 162 h 174"/>
                <a:gd name="T104" fmla="*/ 49 w 246"/>
                <a:gd name="T105" fmla="*/ 156 h 174"/>
                <a:gd name="T106" fmla="*/ 35 w 246"/>
                <a:gd name="T107" fmla="*/ 151 h 174"/>
                <a:gd name="T108" fmla="*/ 23 w 246"/>
                <a:gd name="T109" fmla="*/ 145 h 174"/>
                <a:gd name="T110" fmla="*/ 10 w 246"/>
                <a:gd name="T111" fmla="*/ 139 h 174"/>
                <a:gd name="T112" fmla="*/ 0 w 246"/>
                <a:gd name="T113" fmla="*/ 134 h 174"/>
                <a:gd name="T114" fmla="*/ 0 w 246"/>
                <a:gd name="T115" fmla="*/ 134 h 174"/>
                <a:gd name="T116" fmla="*/ 0 w 246"/>
                <a:gd name="T117" fmla="*/ 134 h 174"/>
                <a:gd name="T118" fmla="*/ 0 w 246"/>
                <a:gd name="T119" fmla="*/ 134 h 174"/>
                <a:gd name="T120" fmla="*/ 1 w 246"/>
                <a:gd name="T121" fmla="*/ 135 h 174"/>
                <a:gd name="T122" fmla="*/ 1 w 246"/>
                <a:gd name="T123" fmla="*/ 135 h 17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6"/>
                <a:gd name="T187" fmla="*/ 0 h 174"/>
                <a:gd name="T188" fmla="*/ 246 w 246"/>
                <a:gd name="T189" fmla="*/ 174 h 17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6" h="174">
                  <a:moveTo>
                    <a:pt x="1" y="135"/>
                  </a:moveTo>
                  <a:lnTo>
                    <a:pt x="12" y="141"/>
                  </a:lnTo>
                  <a:lnTo>
                    <a:pt x="24" y="148"/>
                  </a:lnTo>
                  <a:lnTo>
                    <a:pt x="35" y="153"/>
                  </a:lnTo>
                  <a:lnTo>
                    <a:pt x="48" y="159"/>
                  </a:lnTo>
                  <a:lnTo>
                    <a:pt x="59" y="164"/>
                  </a:lnTo>
                  <a:lnTo>
                    <a:pt x="72" y="168"/>
                  </a:lnTo>
                  <a:lnTo>
                    <a:pt x="85" y="172"/>
                  </a:lnTo>
                  <a:lnTo>
                    <a:pt x="97" y="174"/>
                  </a:lnTo>
                  <a:lnTo>
                    <a:pt x="110" y="174"/>
                  </a:lnTo>
                  <a:lnTo>
                    <a:pt x="119" y="172"/>
                  </a:lnTo>
                  <a:lnTo>
                    <a:pt x="127" y="165"/>
                  </a:lnTo>
                  <a:lnTo>
                    <a:pt x="133" y="158"/>
                  </a:lnTo>
                  <a:lnTo>
                    <a:pt x="137" y="149"/>
                  </a:lnTo>
                  <a:lnTo>
                    <a:pt x="139" y="139"/>
                  </a:lnTo>
                  <a:lnTo>
                    <a:pt x="140" y="127"/>
                  </a:lnTo>
                  <a:lnTo>
                    <a:pt x="142" y="117"/>
                  </a:lnTo>
                  <a:lnTo>
                    <a:pt x="140" y="94"/>
                  </a:lnTo>
                  <a:lnTo>
                    <a:pt x="137" y="71"/>
                  </a:lnTo>
                  <a:lnTo>
                    <a:pt x="138" y="51"/>
                  </a:lnTo>
                  <a:lnTo>
                    <a:pt x="149" y="31"/>
                  </a:lnTo>
                  <a:lnTo>
                    <a:pt x="160" y="23"/>
                  </a:lnTo>
                  <a:lnTo>
                    <a:pt x="171" y="21"/>
                  </a:lnTo>
                  <a:lnTo>
                    <a:pt x="184" y="21"/>
                  </a:lnTo>
                  <a:lnTo>
                    <a:pt x="196" y="23"/>
                  </a:lnTo>
                  <a:lnTo>
                    <a:pt x="209" y="27"/>
                  </a:lnTo>
                  <a:lnTo>
                    <a:pt x="222" y="30"/>
                  </a:lnTo>
                  <a:lnTo>
                    <a:pt x="234" y="31"/>
                  </a:lnTo>
                  <a:lnTo>
                    <a:pt x="246" y="30"/>
                  </a:lnTo>
                  <a:lnTo>
                    <a:pt x="244" y="27"/>
                  </a:lnTo>
                  <a:lnTo>
                    <a:pt x="241" y="19"/>
                  </a:lnTo>
                  <a:lnTo>
                    <a:pt x="237" y="13"/>
                  </a:lnTo>
                  <a:lnTo>
                    <a:pt x="233" y="11"/>
                  </a:lnTo>
                  <a:lnTo>
                    <a:pt x="220" y="9"/>
                  </a:lnTo>
                  <a:lnTo>
                    <a:pt x="208" y="7"/>
                  </a:lnTo>
                  <a:lnTo>
                    <a:pt x="195" y="4"/>
                  </a:lnTo>
                  <a:lnTo>
                    <a:pt x="184" y="2"/>
                  </a:lnTo>
                  <a:lnTo>
                    <a:pt x="172" y="0"/>
                  </a:lnTo>
                  <a:lnTo>
                    <a:pt x="160" y="2"/>
                  </a:lnTo>
                  <a:lnTo>
                    <a:pt x="148" y="4"/>
                  </a:lnTo>
                  <a:lnTo>
                    <a:pt x="137" y="11"/>
                  </a:lnTo>
                  <a:lnTo>
                    <a:pt x="127" y="23"/>
                  </a:lnTo>
                  <a:lnTo>
                    <a:pt x="124" y="40"/>
                  </a:lnTo>
                  <a:lnTo>
                    <a:pt x="125" y="58"/>
                  </a:lnTo>
                  <a:lnTo>
                    <a:pt x="128" y="73"/>
                  </a:lnTo>
                  <a:lnTo>
                    <a:pt x="130" y="98"/>
                  </a:lnTo>
                  <a:lnTo>
                    <a:pt x="129" y="123"/>
                  </a:lnTo>
                  <a:lnTo>
                    <a:pt x="120" y="146"/>
                  </a:lnTo>
                  <a:lnTo>
                    <a:pt x="101" y="162"/>
                  </a:lnTo>
                  <a:lnTo>
                    <a:pt x="88" y="164"/>
                  </a:lnTo>
                  <a:lnTo>
                    <a:pt x="76" y="164"/>
                  </a:lnTo>
                  <a:lnTo>
                    <a:pt x="62" y="162"/>
                  </a:lnTo>
                  <a:lnTo>
                    <a:pt x="49" y="156"/>
                  </a:lnTo>
                  <a:lnTo>
                    <a:pt x="35" y="151"/>
                  </a:lnTo>
                  <a:lnTo>
                    <a:pt x="23" y="145"/>
                  </a:lnTo>
                  <a:lnTo>
                    <a:pt x="10" y="139"/>
                  </a:lnTo>
                  <a:lnTo>
                    <a:pt x="0" y="134"/>
                  </a:lnTo>
                  <a:lnTo>
                    <a:pt x="1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Freeform 71"/>
            <p:cNvSpPr>
              <a:spLocks/>
            </p:cNvSpPr>
            <p:nvPr/>
          </p:nvSpPr>
          <p:spPr bwMode="auto">
            <a:xfrm>
              <a:off x="3990" y="3634"/>
              <a:ext cx="90" cy="107"/>
            </a:xfrm>
            <a:custGeom>
              <a:avLst/>
              <a:gdLst>
                <a:gd name="T0" fmla="*/ 90 w 90"/>
                <a:gd name="T1" fmla="*/ 74 h 107"/>
                <a:gd name="T2" fmla="*/ 88 w 90"/>
                <a:gd name="T3" fmla="*/ 62 h 107"/>
                <a:gd name="T4" fmla="*/ 85 w 90"/>
                <a:gd name="T5" fmla="*/ 50 h 107"/>
                <a:gd name="T6" fmla="*/ 78 w 90"/>
                <a:gd name="T7" fmla="*/ 38 h 107"/>
                <a:gd name="T8" fmla="*/ 71 w 90"/>
                <a:gd name="T9" fmla="*/ 27 h 107"/>
                <a:gd name="T10" fmla="*/ 62 w 90"/>
                <a:gd name="T11" fmla="*/ 18 h 107"/>
                <a:gd name="T12" fmla="*/ 52 w 90"/>
                <a:gd name="T13" fmla="*/ 10 h 107"/>
                <a:gd name="T14" fmla="*/ 42 w 90"/>
                <a:gd name="T15" fmla="*/ 4 h 107"/>
                <a:gd name="T16" fmla="*/ 30 w 90"/>
                <a:gd name="T17" fmla="*/ 0 h 107"/>
                <a:gd name="T18" fmla="*/ 20 w 90"/>
                <a:gd name="T19" fmla="*/ 4 h 107"/>
                <a:gd name="T20" fmla="*/ 12 w 90"/>
                <a:gd name="T21" fmla="*/ 14 h 107"/>
                <a:gd name="T22" fmla="*/ 6 w 90"/>
                <a:gd name="T23" fmla="*/ 27 h 107"/>
                <a:gd name="T24" fmla="*/ 2 w 90"/>
                <a:gd name="T25" fmla="*/ 36 h 107"/>
                <a:gd name="T26" fmla="*/ 0 w 90"/>
                <a:gd name="T27" fmla="*/ 55 h 107"/>
                <a:gd name="T28" fmla="*/ 3 w 90"/>
                <a:gd name="T29" fmla="*/ 74 h 107"/>
                <a:gd name="T30" fmla="*/ 12 w 90"/>
                <a:gd name="T31" fmla="*/ 92 h 107"/>
                <a:gd name="T32" fmla="*/ 25 w 90"/>
                <a:gd name="T33" fmla="*/ 106 h 107"/>
                <a:gd name="T34" fmla="*/ 26 w 90"/>
                <a:gd name="T35" fmla="*/ 107 h 107"/>
                <a:gd name="T36" fmla="*/ 28 w 90"/>
                <a:gd name="T37" fmla="*/ 107 h 107"/>
                <a:gd name="T38" fmla="*/ 29 w 90"/>
                <a:gd name="T39" fmla="*/ 107 h 107"/>
                <a:gd name="T40" fmla="*/ 30 w 90"/>
                <a:gd name="T41" fmla="*/ 107 h 107"/>
                <a:gd name="T42" fmla="*/ 33 w 90"/>
                <a:gd name="T43" fmla="*/ 99 h 107"/>
                <a:gd name="T44" fmla="*/ 34 w 90"/>
                <a:gd name="T45" fmla="*/ 89 h 107"/>
                <a:gd name="T46" fmla="*/ 34 w 90"/>
                <a:gd name="T47" fmla="*/ 80 h 107"/>
                <a:gd name="T48" fmla="*/ 35 w 90"/>
                <a:gd name="T49" fmla="*/ 71 h 107"/>
                <a:gd name="T50" fmla="*/ 38 w 90"/>
                <a:gd name="T51" fmla="*/ 64 h 107"/>
                <a:gd name="T52" fmla="*/ 40 w 90"/>
                <a:gd name="T53" fmla="*/ 56 h 107"/>
                <a:gd name="T54" fmla="*/ 44 w 90"/>
                <a:gd name="T55" fmla="*/ 48 h 107"/>
                <a:gd name="T56" fmla="*/ 48 w 90"/>
                <a:gd name="T57" fmla="*/ 42 h 107"/>
                <a:gd name="T58" fmla="*/ 53 w 90"/>
                <a:gd name="T59" fmla="*/ 38 h 107"/>
                <a:gd name="T60" fmla="*/ 61 w 90"/>
                <a:gd name="T61" fmla="*/ 37 h 107"/>
                <a:gd name="T62" fmla="*/ 67 w 90"/>
                <a:gd name="T63" fmla="*/ 38 h 107"/>
                <a:gd name="T64" fmla="*/ 72 w 90"/>
                <a:gd name="T65" fmla="*/ 40 h 107"/>
                <a:gd name="T66" fmla="*/ 80 w 90"/>
                <a:gd name="T67" fmla="*/ 45 h 107"/>
                <a:gd name="T68" fmla="*/ 85 w 90"/>
                <a:gd name="T69" fmla="*/ 54 h 107"/>
                <a:gd name="T70" fmla="*/ 87 w 90"/>
                <a:gd name="T71" fmla="*/ 64 h 107"/>
                <a:gd name="T72" fmla="*/ 88 w 90"/>
                <a:gd name="T73" fmla="*/ 73 h 107"/>
                <a:gd name="T74" fmla="*/ 88 w 90"/>
                <a:gd name="T75" fmla="*/ 73 h 107"/>
                <a:gd name="T76" fmla="*/ 90 w 90"/>
                <a:gd name="T77" fmla="*/ 73 h 107"/>
                <a:gd name="T78" fmla="*/ 90 w 90"/>
                <a:gd name="T79" fmla="*/ 73 h 107"/>
                <a:gd name="T80" fmla="*/ 90 w 90"/>
                <a:gd name="T81" fmla="*/ 74 h 107"/>
                <a:gd name="T82" fmla="*/ 90 w 90"/>
                <a:gd name="T83" fmla="*/ 74 h 1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0"/>
                <a:gd name="T127" fmla="*/ 0 h 107"/>
                <a:gd name="T128" fmla="*/ 90 w 90"/>
                <a:gd name="T129" fmla="*/ 107 h 10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0" h="107">
                  <a:moveTo>
                    <a:pt x="90" y="74"/>
                  </a:moveTo>
                  <a:lnTo>
                    <a:pt x="88" y="62"/>
                  </a:lnTo>
                  <a:lnTo>
                    <a:pt x="85" y="50"/>
                  </a:lnTo>
                  <a:lnTo>
                    <a:pt x="78" y="38"/>
                  </a:lnTo>
                  <a:lnTo>
                    <a:pt x="71" y="27"/>
                  </a:lnTo>
                  <a:lnTo>
                    <a:pt x="62" y="18"/>
                  </a:lnTo>
                  <a:lnTo>
                    <a:pt x="52" y="10"/>
                  </a:lnTo>
                  <a:lnTo>
                    <a:pt x="42" y="4"/>
                  </a:lnTo>
                  <a:lnTo>
                    <a:pt x="30" y="0"/>
                  </a:lnTo>
                  <a:lnTo>
                    <a:pt x="20" y="4"/>
                  </a:lnTo>
                  <a:lnTo>
                    <a:pt x="12" y="14"/>
                  </a:lnTo>
                  <a:lnTo>
                    <a:pt x="6" y="27"/>
                  </a:lnTo>
                  <a:lnTo>
                    <a:pt x="2" y="36"/>
                  </a:lnTo>
                  <a:lnTo>
                    <a:pt x="0" y="55"/>
                  </a:lnTo>
                  <a:lnTo>
                    <a:pt x="3" y="74"/>
                  </a:lnTo>
                  <a:lnTo>
                    <a:pt x="12" y="92"/>
                  </a:lnTo>
                  <a:lnTo>
                    <a:pt x="25" y="106"/>
                  </a:lnTo>
                  <a:lnTo>
                    <a:pt x="26" y="107"/>
                  </a:lnTo>
                  <a:lnTo>
                    <a:pt x="28" y="107"/>
                  </a:lnTo>
                  <a:lnTo>
                    <a:pt x="29" y="107"/>
                  </a:lnTo>
                  <a:lnTo>
                    <a:pt x="30" y="107"/>
                  </a:lnTo>
                  <a:lnTo>
                    <a:pt x="33" y="99"/>
                  </a:lnTo>
                  <a:lnTo>
                    <a:pt x="34" y="89"/>
                  </a:lnTo>
                  <a:lnTo>
                    <a:pt x="34" y="80"/>
                  </a:lnTo>
                  <a:lnTo>
                    <a:pt x="35" y="71"/>
                  </a:lnTo>
                  <a:lnTo>
                    <a:pt x="38" y="64"/>
                  </a:lnTo>
                  <a:lnTo>
                    <a:pt x="40" y="56"/>
                  </a:lnTo>
                  <a:lnTo>
                    <a:pt x="44" y="48"/>
                  </a:lnTo>
                  <a:lnTo>
                    <a:pt x="48" y="42"/>
                  </a:lnTo>
                  <a:lnTo>
                    <a:pt x="53" y="38"/>
                  </a:lnTo>
                  <a:lnTo>
                    <a:pt x="61" y="37"/>
                  </a:lnTo>
                  <a:lnTo>
                    <a:pt x="67" y="38"/>
                  </a:lnTo>
                  <a:lnTo>
                    <a:pt x="72" y="40"/>
                  </a:lnTo>
                  <a:lnTo>
                    <a:pt x="80" y="45"/>
                  </a:lnTo>
                  <a:lnTo>
                    <a:pt x="85" y="54"/>
                  </a:lnTo>
                  <a:lnTo>
                    <a:pt x="87" y="64"/>
                  </a:lnTo>
                  <a:lnTo>
                    <a:pt x="88" y="73"/>
                  </a:lnTo>
                  <a:lnTo>
                    <a:pt x="90" y="73"/>
                  </a:lnTo>
                  <a:lnTo>
                    <a:pt x="90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See </a:t>
            </a:r>
            <a:r>
              <a:rPr lang="en-US" sz="3300" i="1" dirty="0" smtClean="0"/>
              <a:t>Class Policies </a:t>
            </a:r>
            <a:r>
              <a:rPr lang="en-US" sz="3300" dirty="0" smtClean="0"/>
              <a:t>section of syllabus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3300" dirty="0" smtClean="0"/>
          </a:p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Following class policies helps us enjoy each others’ company since we’ll be together until December!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</p:txBody>
      </p:sp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Let’s Be Nice!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200" dirty="0" smtClean="0"/>
              <a:t>Let’s discuss the hand signals.</a:t>
            </a:r>
          </a:p>
          <a:p>
            <a:pPr marL="109728" indent="0" eaLnBrk="1" hangingPunct="1">
              <a:buNone/>
            </a:pPr>
            <a:endParaRPr lang="en-US" sz="3200" dirty="0" smtClean="0"/>
          </a:p>
          <a:p>
            <a:pPr eaLnBrk="1" hangingPunct="1"/>
            <a:r>
              <a:rPr lang="en-US" sz="3200" dirty="0" smtClean="0"/>
              <a:t>Don’t abuse these privileges by wandering the halls, losing the pass, etc.</a:t>
            </a:r>
          </a:p>
          <a:p>
            <a:pPr eaLnBrk="1" hangingPunct="1">
              <a:buFont typeface="Wingdings" pitchFamily="2" charset="2"/>
              <a:buNone/>
            </a:pPr>
            <a:endParaRPr lang="en-US" sz="3200" dirty="0" smtClean="0"/>
          </a:p>
          <a:p>
            <a:pPr eaLnBrk="1" hangingPunct="1"/>
            <a:r>
              <a:rPr lang="en-US" sz="3200" dirty="0" smtClean="0"/>
              <a:t>My passes will be used for any requests to leave the classroom; pink passes for the nurse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Don’t bend or tear passes and return them immediately when you come back to the room</a:t>
            </a:r>
          </a:p>
        </p:txBody>
      </p:sp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Taking a break…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It is </a:t>
            </a:r>
            <a:r>
              <a:rPr lang="en-US" sz="3200" b="1" u="sng" dirty="0" smtClean="0"/>
              <a:t>your</a:t>
            </a:r>
            <a:r>
              <a:rPr lang="en-US" sz="3200" dirty="0" smtClean="0"/>
              <a:t> responsibility to get all make-up assignments.</a:t>
            </a:r>
          </a:p>
          <a:p>
            <a:pPr eaLnBrk="1" hangingPunct="1">
              <a:buFont typeface="Wingdings" pitchFamily="2" charset="2"/>
              <a:buNone/>
            </a:pPr>
            <a:endParaRPr lang="en-US" sz="3200" dirty="0" smtClean="0"/>
          </a:p>
          <a:p>
            <a:pPr eaLnBrk="1" hangingPunct="1"/>
            <a:r>
              <a:rPr lang="en-US" sz="3200" dirty="0" smtClean="0"/>
              <a:t>Make up all missed work in 5 days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 smtClean="0"/>
              <a:t>Alternate arrangements can be made for extended leave.</a:t>
            </a:r>
          </a:p>
        </p:txBody>
      </p:sp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Make-Up Work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566</TotalTime>
  <Words>379</Words>
  <Application>Microsoft Office PowerPoint</Application>
  <PresentationFormat>On-screen Show (4:3)</PresentationFormat>
  <Paragraphs>70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Welcome to Civics!</vt:lpstr>
      <vt:lpstr>What will we learn about?</vt:lpstr>
      <vt:lpstr>Class Activities</vt:lpstr>
      <vt:lpstr>Class Activities Continued</vt:lpstr>
      <vt:lpstr>Grading Policy</vt:lpstr>
      <vt:lpstr>Supplies – Needed Daily!</vt:lpstr>
      <vt:lpstr>Let’s Be Nice!</vt:lpstr>
      <vt:lpstr>Taking a break… </vt:lpstr>
      <vt:lpstr>Make-Up Work </vt:lpstr>
      <vt:lpstr>About Me</vt:lpstr>
      <vt:lpstr>PowerPoint Presentation</vt:lpstr>
      <vt:lpstr>PowerPoint Presentation</vt:lpstr>
      <vt:lpstr>The Other Family Members</vt:lpstr>
    </vt:vector>
  </TitlesOfParts>
  <Company>Spartanburg County School District 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Spartanburg School District 6</dc:creator>
  <cp:lastModifiedBy>Ashley Adkins</cp:lastModifiedBy>
  <cp:revision>79</cp:revision>
  <dcterms:created xsi:type="dcterms:W3CDTF">2007-01-03T20:58:02Z</dcterms:created>
  <dcterms:modified xsi:type="dcterms:W3CDTF">2015-08-11T20:32:59Z</dcterms:modified>
</cp:coreProperties>
</file>