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  <p:sldId id="270" r:id="rId4"/>
    <p:sldId id="278" r:id="rId5"/>
    <p:sldId id="271" r:id="rId6"/>
    <p:sldId id="279" r:id="rId7"/>
    <p:sldId id="286" r:id="rId8"/>
    <p:sldId id="280" r:id="rId9"/>
    <p:sldId id="277" r:id="rId10"/>
    <p:sldId id="273" r:id="rId11"/>
    <p:sldId id="274" r:id="rId12"/>
    <p:sldId id="275" r:id="rId13"/>
    <p:sldId id="272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Documents and Settings\Adkins Family\My Documents\Ashley School\AP World\Map Files AP World\Rome c. 500 CE (origin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613" y="-42863"/>
            <a:ext cx="4370387" cy="690086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0"/>
            <a:ext cx="4114800" cy="1219200"/>
          </a:xfrm>
        </p:spPr>
        <p:txBody>
          <a:bodyPr/>
          <a:lstStyle/>
          <a:p>
            <a:pPr algn="ctr"/>
            <a:r>
              <a:rPr lang="en-US" dirty="0" smtClean="0"/>
              <a:t>Rise of Rome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3962400" cy="3886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Socrates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469-399 B.C.E.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9698" name="Picture 2" descr="File:Socrates Louv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218"/>
            <a:ext cx="9144000" cy="508782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The Death of Socrates </a:t>
            </a:r>
            <a:r>
              <a:rPr lang="en-US" sz="3200" dirty="0" smtClean="0"/>
              <a:t>by Jacques Louis-David</a:t>
            </a:r>
            <a:endParaRPr lang="en-US" sz="3200" dirty="0"/>
          </a:p>
        </p:txBody>
      </p:sp>
      <p:pic>
        <p:nvPicPr>
          <p:cNvPr id="30722" name="Picture 2" descr="File:David - The Death of Socr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219200"/>
            <a:ext cx="3657600" cy="4038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Plato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428-328 B.C.E.</a:t>
            </a:r>
            <a:endParaRPr lang="en-US" dirty="0"/>
          </a:p>
        </p:txBody>
      </p:sp>
      <p:pic>
        <p:nvPicPr>
          <p:cNvPr id="31746" name="Picture 2" descr="File:Plato Silanion Musei Capitolini MC1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295400"/>
            <a:ext cx="3581400" cy="3657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Aristotle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384-322 B.C.E.</a:t>
            </a:r>
            <a:endParaRPr lang="en-US" dirty="0"/>
          </a:p>
        </p:txBody>
      </p:sp>
      <p:pic>
        <p:nvPicPr>
          <p:cNvPr id="1026" name="Picture 2" descr="File:Aristotle Altemps Inv8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5291328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itizenarcane.com/files/2005/May/17/doric_ionic_corinth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38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ocuments and Settings\Adkins Family\My Documents\Ashley School\AP World\Map Files AP World\Roman Expansion and Punic W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HannibalFrescoCapitolinec1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620000" cy="571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849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Hannibal’s Army (</a:t>
            </a:r>
            <a:r>
              <a:rPr lang="en-US" sz="3900" dirty="0" smtClean="0"/>
              <a:t>Fresco c. 1510)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53218"/>
            <a:ext cx="5410200" cy="59189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Julius Caesar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100 – 44 B.C.E.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4818" name="Picture 2" descr="File:Giulio-cesare-enhanced 1-800x1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33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kins Family\My Documents\Ashley School\AP World\Map Files AP World\Expansion of Roman Empire 30 BCE - 117 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3733800" cy="6324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Augustus Caesar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(formerly Octavian)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27 B.C.E. –</a:t>
            </a:r>
            <a:br>
              <a:rPr lang="en-US" dirty="0" smtClean="0"/>
            </a:br>
            <a:r>
              <a:rPr lang="en-US" dirty="0" smtClean="0"/>
              <a:t>14 C.E.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5842" name="Picture 2" descr="http://upload.wikimedia.org/wikipedia/commons/thumb/a/aa/Aug11_01.jpg/250px-Aug1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810" y="0"/>
            <a:ext cx="54951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53218"/>
            <a:ext cx="3657600" cy="46235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Diocletian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284-305 C.E.</a:t>
            </a:r>
            <a:endParaRPr lang="en-US" dirty="0"/>
          </a:p>
        </p:txBody>
      </p:sp>
      <p:pic>
        <p:nvPicPr>
          <p:cNvPr id="43010" name="Picture 2" descr="http://upload.wikimedia.org/wikipedia/commons/thumb/a/af/Istanbul_-_Museo_archeol._-_Diocleziano_(284-305_d.C.)_-_Foto_G._Dall'Orto_28-5-2006.jpg/220px-Istanbul_-_Museo_archeol._-_Diocleziano_(284-305_d.C.)_-_Foto_G._Dall'Orto_28-5-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493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0"/>
            <a:ext cx="4038600" cy="457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Constantine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c.272-337 C.E.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6866" name="Picture 2" descr="Rome-Capitole-StatueConstan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353" y="0"/>
            <a:ext cx="51486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112307-BritishMuseum-Perik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408"/>
            <a:ext cx="4343400" cy="691940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5800" y="1143000"/>
            <a:ext cx="4191000" cy="4242582"/>
          </a:xfrm>
        </p:spPr>
        <p:txBody>
          <a:bodyPr/>
          <a:lstStyle/>
          <a:p>
            <a:pPr algn="ctr"/>
            <a:r>
              <a:rPr lang="en-US" dirty="0" smtClean="0"/>
              <a:t>Pericles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495-429 B.C.E.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1020</TotalTime>
  <Words>26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Rockwell</vt:lpstr>
      <vt:lpstr>Wingdings 2</vt:lpstr>
      <vt:lpstr>Foundry</vt:lpstr>
      <vt:lpstr>Rise of Rome</vt:lpstr>
      <vt:lpstr>PowerPoint Presentation</vt:lpstr>
      <vt:lpstr>Hannibal’s Army (Fresco c. 1510)</vt:lpstr>
      <vt:lpstr>Julius Caesar  c. 100 – 44 B.C.E.  </vt:lpstr>
      <vt:lpstr>PowerPoint Presentation</vt:lpstr>
      <vt:lpstr>   Augustus Caesar  (formerly Octavian)  r. 27 B.C.E. – 14 C.E.   </vt:lpstr>
      <vt:lpstr>Diocletian  r. 284-305 C.E.</vt:lpstr>
      <vt:lpstr>Constantine  c.272-337 C.E.  </vt:lpstr>
      <vt:lpstr>Pericles   c. 495-429 B.C.E.</vt:lpstr>
      <vt:lpstr>Socrates  c. 469-399 B.C.E.  </vt:lpstr>
      <vt:lpstr>The Death of Socrates by Jacques Louis-David</vt:lpstr>
      <vt:lpstr>Plato  c. 428-328 B.C.E.</vt:lpstr>
      <vt:lpstr>Aristotle  384-322 B.C.E.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90</cp:revision>
  <dcterms:created xsi:type="dcterms:W3CDTF">2009-12-28T19:32:42Z</dcterms:created>
  <dcterms:modified xsi:type="dcterms:W3CDTF">2015-01-12T17:43:00Z</dcterms:modified>
</cp:coreProperties>
</file>