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0" r:id="rId6"/>
    <p:sldId id="285" r:id="rId7"/>
    <p:sldId id="283" r:id="rId8"/>
    <p:sldId id="284" r:id="rId9"/>
    <p:sldId id="263" r:id="rId10"/>
    <p:sldId id="262" r:id="rId11"/>
    <p:sldId id="264" r:id="rId12"/>
    <p:sldId id="265" r:id="rId13"/>
    <p:sldId id="281" r:id="rId14"/>
    <p:sldId id="282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C408BA1-43A6-490D-B5AA-C903B63783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>APWH Period 2: Organization and Reorganization of Human Societies, c. 600 BCE to 600 CE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>Textbook Part II: The Classical Period, Uniting Large Regions, 1000 B.C.E. – 500 C.E.: </a:t>
            </a:r>
            <a:endParaRPr lang="en-US" sz="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4: Classical Civilization in the Mediterranean: </a:t>
            </a:r>
          </a:p>
          <a:p>
            <a:r>
              <a:rPr lang="en-US" dirty="0" smtClean="0"/>
              <a:t>Greece and Rome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Documents and Settings\Adkins Family\My Documents\Ashley School\AP World\Map Files AP World\The Persian Wars 499-479 B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53975"/>
            <a:ext cx="6572250" cy="6748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Documents and Settings\Adkins Family\My Documents\Ashley School\AP World\Map Files AP World\The Peloponnesian Wars 431-404 B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ocuments and Settings\Adkins Family\My Documents\Ashley School\AP World\Map Files AP World\Philip II's Macedo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5210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53218"/>
            <a:ext cx="4038600" cy="5537982"/>
          </a:xfrm>
        </p:spPr>
        <p:txBody>
          <a:bodyPr/>
          <a:lstStyle/>
          <a:p>
            <a:pPr algn="ctr"/>
            <a:r>
              <a:rPr lang="en-US" dirty="0" smtClean="0"/>
              <a:t>Philip II of Macedon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359-336 B.C.E.</a:t>
            </a:r>
            <a:endParaRPr lang="en-US" dirty="0"/>
          </a:p>
        </p:txBody>
      </p:sp>
      <p:pic>
        <p:nvPicPr>
          <p:cNvPr id="37890" name="Picture 2" descr="Filip II Macedo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493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524000"/>
          </a:xfrm>
        </p:spPr>
        <p:txBody>
          <a:bodyPr/>
          <a:lstStyle/>
          <a:p>
            <a:pPr algn="ctr"/>
            <a:r>
              <a:rPr lang="en-US" dirty="0" smtClean="0"/>
              <a:t>Alexander the Great</a:t>
            </a:r>
            <a:br>
              <a:rPr lang="en-US" dirty="0" smtClean="0"/>
            </a:br>
            <a:r>
              <a:rPr lang="en-US" dirty="0" smtClean="0"/>
              <a:t> r. 336-323</a:t>
            </a:r>
            <a:endParaRPr lang="en-US" dirty="0"/>
          </a:p>
        </p:txBody>
      </p:sp>
      <p:pic>
        <p:nvPicPr>
          <p:cNvPr id="38914" name="Picture 2" descr="BattleofIssus333BC-mosaic-detai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95041"/>
            <a:ext cx="7772400" cy="5362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ocuments and Settings\Adkins Family\My Documents\Ashley School\AP World\Map Files AP World\Alexander the Great's Em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" y="533400"/>
            <a:ext cx="9136539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Documents and Settings\Adkins Family\My Documents\Ashley School\AP World\Map Files AP World\Hellenistic Kingd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5905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143000"/>
            <a:ext cx="3962400" cy="464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Carving of Cyrus the Great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559-530 B.C.E.</a:t>
            </a:r>
            <a:endParaRPr lang="en-US" dirty="0"/>
          </a:p>
        </p:txBody>
      </p:sp>
      <p:pic>
        <p:nvPicPr>
          <p:cNvPr id="11266" name="Picture 2" descr="File:Olympic Park Cy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Documents and Settings\Adkins Family\My Documents\Ashley School\AP World\Map Files AP World\Persian Em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458200" cy="681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Documents and Settings\Adkins Family\My Documents\Ashley School\AP World\Map Files AP World\The Mediterranea c.500 B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063248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Documents and Settings\Adkins Family\My Documents\Ashley School\AP World\Map Files AP World\Mycenaean and Minoan Civil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750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53218"/>
            <a:ext cx="1676400" cy="180418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Minoan</a:t>
            </a:r>
            <a:r>
              <a:rPr lang="en-US" dirty="0" smtClean="0"/>
              <a:t> </a:t>
            </a:r>
            <a:r>
              <a:rPr lang="en-US" sz="3200" dirty="0" smtClean="0"/>
              <a:t>Art</a:t>
            </a:r>
            <a:endParaRPr lang="en-US" dirty="0"/>
          </a:p>
        </p:txBody>
      </p:sp>
      <p:pic>
        <p:nvPicPr>
          <p:cNvPr id="41986" name="Picture 2" descr="http://www.minoanatlantis.com/pix/Minoan_La_Parisienne_Fresco_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5308" cy="3276600"/>
          </a:xfrm>
          <a:prstGeom prst="rect">
            <a:avLst/>
          </a:prstGeom>
          <a:noFill/>
        </p:spPr>
      </p:pic>
      <p:pic>
        <p:nvPicPr>
          <p:cNvPr id="41990" name="Picture 6" descr="http://www.travel-pictures-gallery.com/images/greece/heraklion-knossos/heraklion-knossos-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8497" y="0"/>
            <a:ext cx="5255503" cy="3486150"/>
          </a:xfrm>
          <a:prstGeom prst="rect">
            <a:avLst/>
          </a:prstGeom>
          <a:noFill/>
        </p:spPr>
      </p:pic>
      <p:pic>
        <p:nvPicPr>
          <p:cNvPr id="41992" name="Picture 8" descr="http://cdn.c.photoshelter.com/img-get/I0000mJmSRYvF5I8/s/750/750/01GRE-16-13-bull-jumping-Minoan-art-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3409" y="3444875"/>
            <a:ext cx="5150591" cy="3413125"/>
          </a:xfrm>
          <a:prstGeom prst="rect">
            <a:avLst/>
          </a:prstGeom>
          <a:noFill/>
        </p:spPr>
      </p:pic>
      <p:pic>
        <p:nvPicPr>
          <p:cNvPr id="41994" name="Picture 10" descr="http://www.sacredmurals.com/architecture/MinoanDolphinFrescoKnosso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171824"/>
            <a:ext cx="3429000" cy="3686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Ruins of Mycenae</a:t>
            </a:r>
            <a:endParaRPr lang="en-US" dirty="0"/>
          </a:p>
        </p:txBody>
      </p:sp>
      <p:pic>
        <p:nvPicPr>
          <p:cNvPr id="1026" name="Picture 2" descr="http://myweb.unomaha.edu/~mreames/Greek_Civ/images/Mycenae_ru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937375" cy="5203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Mycenaean Art</a:t>
            </a:r>
            <a:endParaRPr lang="en-US" dirty="0"/>
          </a:p>
        </p:txBody>
      </p:sp>
      <p:pic>
        <p:nvPicPr>
          <p:cNvPr id="40962" name="Picture 2" descr="http://humanitieslab.stanford.edu/113/admin/image.html?imageid=8538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924425" cy="3857625"/>
          </a:xfrm>
          <a:prstGeom prst="rect">
            <a:avLst/>
          </a:prstGeom>
          <a:noFill/>
        </p:spPr>
      </p:pic>
      <p:pic>
        <p:nvPicPr>
          <p:cNvPr id="40964" name="Picture 4" descr="http://umaxpc.com/wp-content/uploads/2012/07/mycenaean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675" y="1676400"/>
            <a:ext cx="4124325" cy="3914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ocuments and Settings\Adkins Family\My Documents\Ashley School\AP World\Map Files AP World\Greek City-St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8075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1021</TotalTime>
  <Words>31</Words>
  <Application>Microsoft Office PowerPoint</Application>
  <PresentationFormat>On-screen Show (4:3)</PresentationFormat>
  <Paragraphs>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Rockwell</vt:lpstr>
      <vt:lpstr>Wingdings 2</vt:lpstr>
      <vt:lpstr>Foundry</vt:lpstr>
      <vt:lpstr>   APWH Period 2: Organization and Reorganization of Human Societies, c. 600 BCE to 600 CE  Textbook Part II: The Classical Period, Uniting Large Regions, 1000 B.C.E. – 500 C.E.: </vt:lpstr>
      <vt:lpstr>Carving of Cyrus the Great  r. 559-530 B.C.E.</vt:lpstr>
      <vt:lpstr>PowerPoint Presentation</vt:lpstr>
      <vt:lpstr>PowerPoint Presentation</vt:lpstr>
      <vt:lpstr>PowerPoint Presentation</vt:lpstr>
      <vt:lpstr>Minoan Art</vt:lpstr>
      <vt:lpstr>Ruins of Mycenae</vt:lpstr>
      <vt:lpstr>Mycenaean Art</vt:lpstr>
      <vt:lpstr>PowerPoint Presentation</vt:lpstr>
      <vt:lpstr>PowerPoint Presentation</vt:lpstr>
      <vt:lpstr>PowerPoint Presentation</vt:lpstr>
      <vt:lpstr>PowerPoint Presentation</vt:lpstr>
      <vt:lpstr>Philip II of Macedon  r. 359-336 B.C.E.</vt:lpstr>
      <vt:lpstr>Alexander the Great  r. 336-323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Origins –  From Hunting and Gathering to Civilizations, 2.5 Million-1000 B.C.E</dc:title>
  <dc:creator>David Adkins</dc:creator>
  <cp:lastModifiedBy>Ashley Adkins</cp:lastModifiedBy>
  <cp:revision>91</cp:revision>
  <dcterms:created xsi:type="dcterms:W3CDTF">2009-12-28T19:32:42Z</dcterms:created>
  <dcterms:modified xsi:type="dcterms:W3CDTF">2015-01-12T17:43:32Z</dcterms:modified>
</cp:coreProperties>
</file>