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6" r:id="rId4"/>
    <p:sldId id="257" r:id="rId5"/>
    <p:sldId id="258" r:id="rId6"/>
    <p:sldId id="266" r:id="rId7"/>
    <p:sldId id="261" r:id="rId8"/>
    <p:sldId id="263" r:id="rId9"/>
    <p:sldId id="262" r:id="rId10"/>
    <p:sldId id="264" r:id="rId11"/>
    <p:sldId id="265" r:id="rId12"/>
    <p:sldId id="273" r:id="rId13"/>
    <p:sldId id="274" r:id="rId14"/>
    <p:sldId id="267" r:id="rId15"/>
    <p:sldId id="268" r:id="rId16"/>
    <p:sldId id="269" r:id="rId17"/>
    <p:sldId id="271" r:id="rId18"/>
    <p:sldId id="272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f/ff/Buddha_in_Sarnath_Museum_(Dhammajak_Mutra)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2819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900" b="1" dirty="0" smtClean="0"/>
              <a:t>APWH Period 2: Organization and Reorganization of Human Societies, c. 600 BCE to 600 CE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900" b="1" dirty="0" smtClean="0"/>
              <a:t>Textbook Part II: The Classical Period – Uniting Large Regions, 1000 B.C.E. – 500 C.E</a:t>
            </a:r>
            <a:r>
              <a:rPr lang="en-US" sz="2900" dirty="0" smtClean="0"/>
              <a:t/>
            </a:r>
            <a:br>
              <a:rPr lang="en-US" sz="2900" dirty="0" smtClean="0"/>
            </a:b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971800"/>
            <a:ext cx="6560234" cy="1752600"/>
          </a:xfrm>
        </p:spPr>
        <p:txBody>
          <a:bodyPr/>
          <a:lstStyle/>
          <a:p>
            <a:r>
              <a:rPr lang="en-US" dirty="0" smtClean="0"/>
              <a:t>Chapter 3: Classical India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53218"/>
            <a:ext cx="3657600" cy="51569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Royal Sign for </a:t>
            </a:r>
            <a:r>
              <a:rPr lang="en-US" dirty="0" err="1" smtClean="0"/>
              <a:t>Ashoka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269-232 B.C.E.</a:t>
            </a:r>
            <a:endParaRPr lang="en-US" dirty="0"/>
          </a:p>
        </p:txBody>
      </p:sp>
      <p:pic>
        <p:nvPicPr>
          <p:cNvPr id="21508" name="Picture 4" descr="File:Sarnath Lion Capital of Ash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16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uncp.edu/home/rwb/GUP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487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 smtClean="0"/>
              <a:t>Kautilya</a:t>
            </a:r>
            <a:r>
              <a:rPr lang="en-US" sz="3600" dirty="0" smtClean="0"/>
              <a:t> (</a:t>
            </a:r>
            <a:r>
              <a:rPr lang="en-US" sz="3600" dirty="0" err="1" smtClean="0"/>
              <a:t>Chankya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Chief Minister under Chandragupta</a:t>
            </a:r>
            <a:endParaRPr lang="en-US" sz="3600" dirty="0"/>
          </a:p>
        </p:txBody>
      </p:sp>
      <p:pic>
        <p:nvPicPr>
          <p:cNvPr id="29698" name="Picture 2" descr="File:Chanak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257085" cy="494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pworldhistorywiki.wikispaces.com/file/view/Caste.jpeg/367864490/Cast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92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219200"/>
            <a:ext cx="3200400" cy="4191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Vishnu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Preserver</a:t>
            </a:r>
            <a:endParaRPr lang="en-US" dirty="0"/>
          </a:p>
        </p:txBody>
      </p:sp>
      <p:pic>
        <p:nvPicPr>
          <p:cNvPr id="24578" name="Picture 2" descr="http://img.dailymail.co.uk/i/pix/2007/11_01/vishnu_468x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4800600" cy="690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752600"/>
            <a:ext cx="3276600" cy="3124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Shiva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Destroyer</a:t>
            </a:r>
            <a:endParaRPr lang="en-US" dirty="0"/>
          </a:p>
        </p:txBody>
      </p:sp>
      <p:pic>
        <p:nvPicPr>
          <p:cNvPr id="25602" name="Picture 2" descr="sh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18100" cy="714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0" y="1295400"/>
            <a:ext cx="3505200" cy="518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Buddha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(Siddhartha Gautama)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564-483 B.C.E.</a:t>
            </a:r>
            <a:endParaRPr lang="en-US" dirty="0"/>
          </a:p>
        </p:txBody>
      </p:sp>
      <p:pic>
        <p:nvPicPr>
          <p:cNvPr id="26626" name="Picture 2" descr="File:Buddha in Sarnath Museum (Dhammajak Mutra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19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Stupas</a:t>
            </a:r>
            <a:endParaRPr lang="en-US" dirty="0"/>
          </a:p>
        </p:txBody>
      </p:sp>
      <p:pic>
        <p:nvPicPr>
          <p:cNvPr id="1026" name="Picture 2" descr="http://us.123rf.com/400wm/400/400/axel2001/axel20011109/axel2001110900011/10458486-white-stupas-in-kuthodaw-temple-in-mandalay-myanmar-bu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848600" cy="5238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celebrationofwomen.org/wp-content/uploads/2012/12/stu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799"/>
            <a:ext cx="5181600" cy="3886201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Tyock4CQH0v3cBX6qmwELRS7Rwa9qneWaqGpgvqjDjKy5PvqzFVHSYGxY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836" y="0"/>
            <a:ext cx="5272164" cy="349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286000"/>
            <a:ext cx="2971800" cy="1143000"/>
          </a:xfrm>
        </p:spPr>
        <p:txBody>
          <a:bodyPr/>
          <a:lstStyle/>
          <a:p>
            <a:r>
              <a:rPr lang="en-US" dirty="0" smtClean="0"/>
              <a:t>Indian Art</a:t>
            </a:r>
            <a:endParaRPr lang="en-US" dirty="0"/>
          </a:p>
        </p:txBody>
      </p:sp>
      <p:pic>
        <p:nvPicPr>
          <p:cNvPr id="1026" name="Picture 2" descr="Prince with his Lover in the Garden of L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Himalayan Mountains</a:t>
            </a:r>
            <a:endParaRPr lang="en-US" dirty="0"/>
          </a:p>
        </p:txBody>
      </p:sp>
      <p:pic>
        <p:nvPicPr>
          <p:cNvPr id="16386" name="Picture 2" descr="http://www.ultimateungulate.com/Images/Moschus_chrysogaster/M_chrysogaster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172200" cy="5735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Ocean Trade Network</a:t>
            </a:r>
            <a:endParaRPr lang="en-US" dirty="0"/>
          </a:p>
        </p:txBody>
      </p:sp>
      <p:pic>
        <p:nvPicPr>
          <p:cNvPr id="31746" name="Picture 2" descr="http://www.indianetzone.com/photos_gallery/32/Waterways%20in%20India%20%20%20indian%20ocean%20trade_1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715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eb.gccaz.edu/~lnewman/gph111/topic_units/Pressure_winds/pressure/mons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401495" cy="45339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Monsoon Winds</a:t>
            </a:r>
            <a:endParaRPr lang="en-US" dirty="0"/>
          </a:p>
        </p:txBody>
      </p:sp>
      <p:pic>
        <p:nvPicPr>
          <p:cNvPr id="32772" name="Picture 4" descr="http://www-das.uwyo.edu/~geerts/cwx/notes/chap12/Image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572000"/>
            <a:ext cx="35052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600200"/>
            <a:ext cx="3200400" cy="2209800"/>
          </a:xfrm>
        </p:spPr>
        <p:txBody>
          <a:bodyPr/>
          <a:lstStyle/>
          <a:p>
            <a:pPr algn="ctr"/>
            <a:r>
              <a:rPr lang="en-US" dirty="0" smtClean="0"/>
              <a:t>Indus River Valley</a:t>
            </a:r>
            <a:endParaRPr lang="en-US" dirty="0"/>
          </a:p>
        </p:txBody>
      </p:sp>
      <p:pic>
        <p:nvPicPr>
          <p:cNvPr id="1026" name="Picture 2" descr="File:CiviltàValleIndoMap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2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791200" cy="7866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Ganges River Valley</a:t>
            </a:r>
            <a:endParaRPr lang="en-US" dirty="0"/>
          </a:p>
        </p:txBody>
      </p:sp>
      <p:pic>
        <p:nvPicPr>
          <p:cNvPr id="15362" name="Picture 2" descr="http://www.whoi.edu/cms/images/oceanus/2006/5/map2_24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55964"/>
            <a:ext cx="6492240" cy="5902036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4191000" y="2057400"/>
            <a:ext cx="3276600" cy="8382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eb000.greece.k12.ny.us/SocialStudiesResources/Social_Studies_Resources/GHG_Documents/Caste%20System%20Triangle%2006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2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AtG’s</a:t>
            </a:r>
            <a:r>
              <a:rPr lang="en-US" dirty="0" smtClean="0"/>
              <a:t> Border State of Bactria</a:t>
            </a:r>
            <a:endParaRPr lang="en-US" dirty="0"/>
          </a:p>
        </p:txBody>
      </p:sp>
      <p:pic>
        <p:nvPicPr>
          <p:cNvPr id="1026" name="Picture 2" descr="http://www.mbscientific.com/mediawiki/mediawiki-1.11.1/images/Alexan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5894"/>
            <a:ext cx="9144000" cy="5672106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4876800" y="1143000"/>
            <a:ext cx="2057400" cy="1676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romos-e-cadernetas.com/wp-content/uploads/2009/03/chandragupta-mau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150673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253218"/>
            <a:ext cx="3048000" cy="37091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Chandragupta</a:t>
            </a:r>
            <a:br>
              <a:rPr lang="en-US" sz="3200" dirty="0" smtClean="0"/>
            </a:br>
            <a:r>
              <a:rPr lang="en-US" sz="3200" dirty="0" smtClean="0"/>
              <a:t>Maurya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r. 322-298 B.C.E.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orldcoincatalog.com/AC/C3/India/MauryanEmpire/IndiaMaurya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2645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601</TotalTime>
  <Words>39</Words>
  <Application>Microsoft Office PowerPoint</Application>
  <PresentationFormat>On-screen Show (4:3)</PresentationFormat>
  <Paragraphs>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Rockwell</vt:lpstr>
      <vt:lpstr>Wingdings 2</vt:lpstr>
      <vt:lpstr>Foundry</vt:lpstr>
      <vt:lpstr>   APWH Period 2: Organization and Reorganization of Human Societies, c. 600 BCE to 600 CE  Textbook Part II: The Classical Period – Uniting Large Regions, 1000 B.C.E. – 500 C.E </vt:lpstr>
      <vt:lpstr>Himalayan Mountains</vt:lpstr>
      <vt:lpstr>Monsoon Winds</vt:lpstr>
      <vt:lpstr>Indus River Valley</vt:lpstr>
      <vt:lpstr>Ganges River Valley</vt:lpstr>
      <vt:lpstr>PowerPoint Presentation</vt:lpstr>
      <vt:lpstr>AtG’s Border State of Bactria</vt:lpstr>
      <vt:lpstr>Chandragupta Maurya  r. 322-298 B.C.E. </vt:lpstr>
      <vt:lpstr>PowerPoint Presentation</vt:lpstr>
      <vt:lpstr>Royal Sign for Ashoka  r. 269-232 B.C.E.</vt:lpstr>
      <vt:lpstr>PowerPoint Presentation</vt:lpstr>
      <vt:lpstr>Kautilya (Chankya) Chief Minister under Chandragupta</vt:lpstr>
      <vt:lpstr>PowerPoint Presentation</vt:lpstr>
      <vt:lpstr>Vishnu  The Preserver</vt:lpstr>
      <vt:lpstr>Shiva  The Destroyer</vt:lpstr>
      <vt:lpstr>Buddha  (Siddhartha Gautama)   564-483 B.C.E.</vt:lpstr>
      <vt:lpstr>Stupas</vt:lpstr>
      <vt:lpstr>PowerPoint Presentation</vt:lpstr>
      <vt:lpstr>Indian Art</vt:lpstr>
      <vt:lpstr>Indian Ocean Trade Network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53</cp:revision>
  <dcterms:created xsi:type="dcterms:W3CDTF">2009-12-28T19:32:42Z</dcterms:created>
  <dcterms:modified xsi:type="dcterms:W3CDTF">2015-01-12T16:34:55Z</dcterms:modified>
</cp:coreProperties>
</file>