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313" r:id="rId2"/>
    <p:sldId id="284" r:id="rId3"/>
    <p:sldId id="297" r:id="rId4"/>
    <p:sldId id="302" r:id="rId5"/>
    <p:sldId id="303" r:id="rId6"/>
    <p:sldId id="298" r:id="rId7"/>
    <p:sldId id="306" r:id="rId8"/>
    <p:sldId id="299" r:id="rId9"/>
    <p:sldId id="304" r:id="rId10"/>
    <p:sldId id="305" r:id="rId11"/>
    <p:sldId id="300" r:id="rId12"/>
    <p:sldId id="307" r:id="rId13"/>
    <p:sldId id="308" r:id="rId14"/>
    <p:sldId id="301" r:id="rId15"/>
    <p:sldId id="31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38" autoAdjust="0"/>
    <p:restoredTop sz="94660"/>
  </p:normalViewPr>
  <p:slideViewPr>
    <p:cSldViewPr>
      <p:cViewPr varScale="1">
        <p:scale>
          <a:sx n="64" d="100"/>
          <a:sy n="64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57BD7-5C35-4E03-91EB-68A6F660C858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F0CC0-048A-4C89-A6B5-09296E0E6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C408BA1-43A6-490D-B5AA-C903B63783B5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143ECBB-136D-4EF8-9C8B-3C17DA05F4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08BA1-43A6-490D-B5AA-C903B63783B5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43ECBB-136D-4EF8-9C8B-3C17DA05F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08BA1-43A6-490D-B5AA-C903B63783B5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43ECBB-136D-4EF8-9C8B-3C17DA05F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08BA1-43A6-490D-B5AA-C903B63783B5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43ECBB-136D-4EF8-9C8B-3C17DA05F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C408BA1-43A6-490D-B5AA-C903B63783B5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143ECBB-136D-4EF8-9C8B-3C17DA05F4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08BA1-43A6-490D-B5AA-C903B63783B5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143ECBB-136D-4EF8-9C8B-3C17DA05F4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08BA1-43A6-490D-B5AA-C903B63783B5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143ECBB-136D-4EF8-9C8B-3C17DA05F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08BA1-43A6-490D-B5AA-C903B63783B5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43ECBB-136D-4EF8-9C8B-3C17DA05F4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08BA1-43A6-490D-B5AA-C903B63783B5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43ECBB-136D-4EF8-9C8B-3C17DA05F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C408BA1-43A6-490D-B5AA-C903B63783B5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143ECBB-136D-4EF8-9C8B-3C17DA05F4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C408BA1-43A6-490D-B5AA-C903B63783B5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143ECBB-136D-4EF8-9C8B-3C17DA05F4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C408BA1-43A6-490D-B5AA-C903B63783B5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143ECBB-136D-4EF8-9C8B-3C17DA05F4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upload.wikimedia.org/wikipedia/commons/7/78/ShenDuGiraffePainting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upload.wikimedia.org/wikipedia/commons/3/36/Odanobunaga.jpg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upload.wikimedia.org/wikipedia/en/7/7f/Toyotomi_hideyoshi.jpg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upload.wikimedia.org/wikipedia/commons/f/f4/Tokugawa_1.jpg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0/08/FranciscusXavier.jpg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upload.wikimedia.org/wikipedia/commons/c/cb/Zhen_he.jpg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22098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 </a:t>
            </a:r>
            <a:r>
              <a:rPr lang="en-US" sz="3100" b="1" dirty="0" smtClean="0"/>
              <a:t>APWH Period 4: Global Interactions, </a:t>
            </a:r>
            <a:br>
              <a:rPr lang="en-US" sz="3100" b="1" dirty="0" smtClean="0"/>
            </a:br>
            <a:r>
              <a:rPr lang="en-US" sz="3100" b="1" dirty="0" smtClean="0"/>
              <a:t>c. 1450 to 1750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b="1" dirty="0" smtClean="0"/>
              <a:t>Textbook Part IV: The Early Modern Period, 1450-1750: The World Shrinks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2819400"/>
            <a:ext cx="6629400" cy="17526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Chapter 22: Asian Transitions in an Age of Global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ile:ShenDuGiraffePaintin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366029" cy="6858000"/>
          </a:xfrm>
          <a:prstGeom prst="rect">
            <a:avLst/>
          </a:prstGeom>
          <a:noFill/>
        </p:spPr>
      </p:pic>
      <p:pic>
        <p:nvPicPr>
          <p:cNvPr id="1030" name="Picture 6" descr="http://www.chinapage.com/map/mapchengh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59" y="0"/>
            <a:ext cx="6156141" cy="4343400"/>
          </a:xfrm>
          <a:prstGeom prst="rect">
            <a:avLst/>
          </a:prstGeom>
          <a:noFill/>
        </p:spPr>
      </p:pic>
      <p:pic>
        <p:nvPicPr>
          <p:cNvPr id="1032" name="Picture 8" descr="http://www.alliedintrade.com/newsletter/jun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4419600"/>
            <a:ext cx="3501957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dirty="0" smtClean="0"/>
              <a:t> Japan: Reunification and the European Challenge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8392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Nobunaga  1534-1582</a:t>
            </a:r>
            <a:endParaRPr lang="en-US" dirty="0"/>
          </a:p>
        </p:txBody>
      </p:sp>
      <p:pic>
        <p:nvPicPr>
          <p:cNvPr id="23554" name="Picture 2" descr="File:Odanobunag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447800"/>
            <a:ext cx="7199056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4267200" cy="4699782"/>
          </a:xfrm>
        </p:spPr>
        <p:txBody>
          <a:bodyPr/>
          <a:lstStyle/>
          <a:p>
            <a:pPr algn="ctr"/>
            <a:r>
              <a:rPr lang="en-US" dirty="0" smtClean="0"/>
              <a:t>Toyotomi Hideyoshi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1536-1598</a:t>
            </a:r>
            <a:endParaRPr lang="en-US" dirty="0"/>
          </a:p>
        </p:txBody>
      </p:sp>
      <p:pic>
        <p:nvPicPr>
          <p:cNvPr id="27650" name="Picture 2" descr="File:Toyotomi hideyoshi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-1676400"/>
            <a:ext cx="5181600" cy="97307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ST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9044451" cy="4876800"/>
          </a:xfrm>
          <a:prstGeom prst="rect">
            <a:avLst/>
          </a:prstGeom>
          <a:noFill/>
          <a:ln w="25400">
            <a:solidFill>
              <a:srgbClr val="045F9C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839200" cy="1219200"/>
          </a:xfrm>
        </p:spPr>
        <p:txBody>
          <a:bodyPr>
            <a:noAutofit/>
          </a:bodyPr>
          <a:lstStyle/>
          <a:p>
            <a:pPr algn="ctr"/>
            <a:r>
              <a:rPr lang="en-US" sz="3800" dirty="0" smtClean="0"/>
              <a:t>Tokugawa </a:t>
            </a:r>
            <a:r>
              <a:rPr lang="en-US" sz="3800" dirty="0" err="1" smtClean="0"/>
              <a:t>Ieyasu</a:t>
            </a:r>
            <a:r>
              <a:rPr lang="en-US" sz="3800" dirty="0" smtClean="0"/>
              <a:t>  </a:t>
            </a:r>
            <a:br>
              <a:rPr lang="en-US" sz="3800" dirty="0" smtClean="0"/>
            </a:br>
            <a:r>
              <a:rPr lang="en-US" sz="3800" dirty="0" smtClean="0"/>
              <a:t> in power 1603-1616</a:t>
            </a:r>
            <a:endParaRPr lang="en-US" sz="3800" dirty="0"/>
          </a:p>
        </p:txBody>
      </p:sp>
      <p:pic>
        <p:nvPicPr>
          <p:cNvPr id="28674" name="Picture 2" descr="File:Tokugawa 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447800"/>
            <a:ext cx="6984997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Europeans and the Asian Trading World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">
            <a:solidFill>
              <a:srgbClr val="045F9C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3352800" cy="4953000"/>
          </a:xfrm>
        </p:spPr>
        <p:txBody>
          <a:bodyPr/>
          <a:lstStyle/>
          <a:p>
            <a:pPr algn="ctr"/>
            <a:r>
              <a:rPr lang="en-US" dirty="0" smtClean="0"/>
              <a:t>Saint Francis Xavier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1506-1552</a:t>
            </a:r>
            <a:endParaRPr lang="en-US" dirty="0"/>
          </a:p>
        </p:txBody>
      </p:sp>
      <p:pic>
        <p:nvPicPr>
          <p:cNvPr id="1026" name="Picture 2" descr="File:FranciscusXavi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-819415"/>
            <a:ext cx="5562601" cy="76774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0200" y="1143000"/>
            <a:ext cx="3733800" cy="495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Robert di Nobili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1577-1656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(Roberto de Nobili)</a:t>
            </a:r>
            <a:endParaRPr lang="en-US" dirty="0"/>
          </a:p>
        </p:txBody>
      </p:sp>
      <p:pic>
        <p:nvPicPr>
          <p:cNvPr id="22534" name="Picture 6" descr="http://truthseekers.cultureunplugged.com/.a/6a011279022a6e28a40120a544fb88970c-500p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37924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Ming China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0" y="1600200"/>
            <a:ext cx="4114800" cy="4267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Ju Yuanzhang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Later, Hongwu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r.1368-1398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2770" name="Picture 2" descr="http://people.cohums.ohio-state.edu/bender4/eall131/EAHReadings/module02/imageforcontent/zhuyuanzha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8401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"/>
            <a:ext cx="8458200" cy="6858000"/>
          </a:xfrm>
          <a:prstGeom prst="rect">
            <a:avLst/>
          </a:prstGeom>
          <a:noFill/>
          <a:ln w="25400">
            <a:solidFill>
              <a:srgbClr val="045F9C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4267200" cy="4699782"/>
          </a:xfrm>
        </p:spPr>
        <p:txBody>
          <a:bodyPr/>
          <a:lstStyle/>
          <a:p>
            <a:pPr algn="ctr"/>
            <a:r>
              <a:rPr lang="en-US" dirty="0" err="1" smtClean="0"/>
              <a:t>Zhenghe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1371-1433</a:t>
            </a:r>
            <a:endParaRPr lang="en-US" dirty="0"/>
          </a:p>
        </p:txBody>
      </p:sp>
      <p:pic>
        <p:nvPicPr>
          <p:cNvPr id="17410" name="Picture 2" descr="File:Zhen h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-114300"/>
            <a:ext cx="4876800" cy="731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4928</TotalTime>
  <Words>42</Words>
  <Application>Microsoft Office PowerPoint</Application>
  <PresentationFormat>On-screen Show (4:3)</PresentationFormat>
  <Paragraphs>12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Foundry</vt:lpstr>
      <vt:lpstr>    APWH Period 4: Global Interactions,  c. 1450 to 1750 Textbook Part IV: The Early Modern Period, 1450-1750: The World Shrinks</vt:lpstr>
      <vt:lpstr>Europeans and the Asian Trading World</vt:lpstr>
      <vt:lpstr>Slide 3</vt:lpstr>
      <vt:lpstr>Saint Francis Xavier  1506-1552</vt:lpstr>
      <vt:lpstr>Robert di Nobili  1577-1656  (Roberto de Nobili)</vt:lpstr>
      <vt:lpstr>Ming China</vt:lpstr>
      <vt:lpstr>Ju Yuanzhang  Later, Hongwu   r.1368-1398   </vt:lpstr>
      <vt:lpstr>Slide 8</vt:lpstr>
      <vt:lpstr>Zhenghe  1371-1433</vt:lpstr>
      <vt:lpstr>Slide 10</vt:lpstr>
      <vt:lpstr> Japan: Reunification and the European Challenge</vt:lpstr>
      <vt:lpstr>Nobunaga  1534-1582</vt:lpstr>
      <vt:lpstr>Toyotomi Hideyoshi  1536-1598</vt:lpstr>
      <vt:lpstr>Slide 14</vt:lpstr>
      <vt:lpstr>Tokugawa Ieyasu    in power 1603-1616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I: Origins –  From Hunting and Gathering to Civilizations, 2.5 Million-1000 B.C.E</dc:title>
  <dc:creator>David Adkins</dc:creator>
  <cp:lastModifiedBy>Ashley Adkins</cp:lastModifiedBy>
  <cp:revision>429</cp:revision>
  <dcterms:created xsi:type="dcterms:W3CDTF">2009-12-28T19:32:42Z</dcterms:created>
  <dcterms:modified xsi:type="dcterms:W3CDTF">2013-04-08T14:22:52Z</dcterms:modified>
</cp:coreProperties>
</file>