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9" r:id="rId4"/>
    <p:sldId id="270" r:id="rId5"/>
    <p:sldId id="274" r:id="rId6"/>
    <p:sldId id="290" r:id="rId7"/>
    <p:sldId id="291" r:id="rId8"/>
    <p:sldId id="272" r:id="rId9"/>
    <p:sldId id="261" r:id="rId10"/>
    <p:sldId id="257" r:id="rId11"/>
    <p:sldId id="278" r:id="rId12"/>
    <p:sldId id="279" r:id="rId13"/>
    <p:sldId id="262" r:id="rId14"/>
    <p:sldId id="259" r:id="rId15"/>
    <p:sldId id="280" r:id="rId16"/>
    <p:sldId id="263" r:id="rId17"/>
    <p:sldId id="260" r:id="rId18"/>
    <p:sldId id="281" r:id="rId19"/>
    <p:sldId id="264" r:id="rId20"/>
    <p:sldId id="282" r:id="rId21"/>
    <p:sldId id="283" r:id="rId22"/>
    <p:sldId id="265" r:id="rId23"/>
    <p:sldId id="284" r:id="rId24"/>
    <p:sldId id="287" r:id="rId25"/>
    <p:sldId id="286" r:id="rId26"/>
    <p:sldId id="266" r:id="rId27"/>
    <p:sldId id="288" r:id="rId28"/>
    <p:sldId id="289" r:id="rId29"/>
    <p:sldId id="267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660"/>
  </p:normalViewPr>
  <p:slideViewPr>
    <p:cSldViewPr>
      <p:cViewPr varScale="1">
        <p:scale>
          <a:sx n="70" d="100"/>
          <a:sy n="70" d="100"/>
        </p:scale>
        <p:origin x="13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C408BA1-43A6-490D-B5AA-C903B63783B5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991600" cy="4114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APWH </a:t>
            </a:r>
            <a:r>
              <a:rPr lang="en-US" sz="4400" b="1" dirty="0" smtClean="0"/>
              <a:t>Period 1: </a:t>
            </a:r>
            <a:br>
              <a:rPr lang="en-US" sz="4400" b="1" dirty="0" smtClean="0"/>
            </a:br>
            <a:r>
              <a:rPr lang="en-US" sz="4400" b="1" dirty="0" smtClean="0"/>
              <a:t>Technological and Environmental Transformations to 600 B.C.E.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Textbook: </a:t>
            </a:r>
            <a:r>
              <a:rPr lang="en-US" sz="4700" b="1" dirty="0" smtClean="0"/>
              <a:t>Part I: Origins –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600" b="1" dirty="0" smtClean="0"/>
              <a:t>From Hunting and Gathering to Civilizations, 2.5 Million-1000 B.C.E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00600"/>
            <a:ext cx="9144000" cy="1752600"/>
          </a:xfrm>
        </p:spPr>
        <p:txBody>
          <a:bodyPr/>
          <a:lstStyle/>
          <a:p>
            <a:pPr algn="ctr"/>
            <a:r>
              <a:rPr lang="en-US" dirty="0" smtClean="0"/>
              <a:t>Chapter 1: From Human Prehistory to the Early Civilizations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hompi.sogang.ac.kr/anthony/Books/2012Photos/catal-huyuk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4357" y="0"/>
            <a:ext cx="5339643" cy="33528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218"/>
            <a:ext cx="3886200" cy="88978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Çatal</a:t>
            </a:r>
            <a:r>
              <a:rPr lang="en-US" dirty="0" smtClean="0"/>
              <a:t> </a:t>
            </a:r>
            <a:r>
              <a:rPr lang="en-US" dirty="0" err="1" smtClean="0"/>
              <a:t>Hüyük</a:t>
            </a:r>
            <a:endParaRPr lang="en-US" dirty="0"/>
          </a:p>
        </p:txBody>
      </p:sp>
      <p:pic>
        <p:nvPicPr>
          <p:cNvPr id="1026" name="Picture 2" descr="http://www.circolodidatticodivinci.it/images/abitaz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5312301" cy="44958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1905000" y="1219200"/>
            <a:ext cx="37338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alhistoryww.com/world_history/ancient/Images_Anatolia/catal_huyuk_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76875" cy="3867150"/>
          </a:xfrm>
          <a:prstGeom prst="rect">
            <a:avLst/>
          </a:prstGeom>
          <a:noFill/>
        </p:spPr>
      </p:pic>
      <p:pic>
        <p:nvPicPr>
          <p:cNvPr id="6" name="Picture 4" descr="http://upload.wikimedia.org/wikipedia/commons/thumb/2/2c/Catal_H%C3%BCy%C3%BCk_Restauration_B.JPG/200px-Catal_H%C3%BCy%C3%BCk_Restauration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779908"/>
            <a:ext cx="4038600" cy="6078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lick the image to open in full siz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00748" cy="3200400"/>
          </a:xfrm>
          <a:prstGeom prst="rect">
            <a:avLst/>
          </a:prstGeom>
          <a:noFill/>
        </p:spPr>
      </p:pic>
      <p:pic>
        <p:nvPicPr>
          <p:cNvPr id="3" name="Picture 4" descr="Click the image to open in full siz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9550" y="3122844"/>
            <a:ext cx="5124450" cy="3735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ocuments and Settings\Adkins Family\My Documents\Ashley School\AP World\Map Files AP World\Mesopota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13582"/>
          </a:xfrm>
        </p:spPr>
        <p:txBody>
          <a:bodyPr/>
          <a:lstStyle/>
          <a:p>
            <a:pPr algn="ctr"/>
            <a:r>
              <a:rPr lang="en-US" dirty="0" smtClean="0"/>
              <a:t>Sumerian Ziggurat at Ur</a:t>
            </a:r>
            <a:endParaRPr lang="en-US" dirty="0"/>
          </a:p>
        </p:txBody>
      </p:sp>
      <p:pic>
        <p:nvPicPr>
          <p:cNvPr id="2050" name="Picture 2" descr="File:Ancient ziggurat at Ali Air Base Iraq 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53218"/>
            <a:ext cx="3429000" cy="1270782"/>
          </a:xfrm>
        </p:spPr>
        <p:txBody>
          <a:bodyPr/>
          <a:lstStyle/>
          <a:p>
            <a:pPr algn="ctr"/>
            <a:r>
              <a:rPr lang="en-US" dirty="0" smtClean="0"/>
              <a:t>Cuneiform</a:t>
            </a:r>
            <a:endParaRPr lang="en-US" dirty="0"/>
          </a:p>
        </p:txBody>
      </p:sp>
      <p:pic>
        <p:nvPicPr>
          <p:cNvPr id="35842" name="Picture 2" descr="http://cdn.ilovetypography.com/img/2010/07/proto-cuneifor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41948" cy="3733800"/>
          </a:xfrm>
          <a:prstGeom prst="rect">
            <a:avLst/>
          </a:prstGeom>
          <a:noFill/>
        </p:spPr>
      </p:pic>
      <p:pic>
        <p:nvPicPr>
          <p:cNvPr id="35844" name="Picture 4" descr="http://pittkyle123.files.wordpress.com/2011/02/akkadian-cuneifo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632" y="2871787"/>
            <a:ext cx="5327368" cy="398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Documents and Settings\Adkins Family\My Documents\Ashley School\AP World\Map Files AP World\Ancient Egy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288" y="0"/>
            <a:ext cx="45418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7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Pyramids of Giza</a:t>
            </a:r>
            <a:endParaRPr lang="en-US" dirty="0"/>
          </a:p>
        </p:txBody>
      </p:sp>
      <p:pic>
        <p:nvPicPr>
          <p:cNvPr id="1026" name="Picture 2" descr="File:All Gizah Pyram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70857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nimhut.tech18.netdna-cdn.com/wp-content/uploads/2010/08/503025-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0600" cy="3200400"/>
          </a:xfrm>
          <a:prstGeom prst="rect">
            <a:avLst/>
          </a:prstGeom>
          <a:noFill/>
        </p:spPr>
      </p:pic>
      <p:pic>
        <p:nvPicPr>
          <p:cNvPr id="1028" name="Picture 4" descr="http://animhut.tech18.netdna-cdn.com/wp-content/uploads/2010/08/050216_rfoster_mp_his_egypt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00400"/>
            <a:ext cx="5959428" cy="3657600"/>
          </a:xfrm>
          <a:prstGeom prst="rect">
            <a:avLst/>
          </a:prstGeom>
          <a:noFill/>
        </p:spPr>
      </p:pic>
      <p:pic>
        <p:nvPicPr>
          <p:cNvPr id="1030" name="Picture 6" descr="http://nishaart.com/wp-content/images/2012/07/egyptian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-1"/>
            <a:ext cx="4343400" cy="3238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semp.us/images/Biot576Photo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0"/>
            <a:ext cx="85353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APWH Key Concepts and Themes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5410199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/>
              <a:t>Key Concept 1: Technological and Environmental Transformations, to c. 600 B.C.E</a:t>
            </a:r>
          </a:p>
          <a:p>
            <a:pPr lvl="1"/>
            <a:r>
              <a:rPr lang="en-US" sz="4500" dirty="0" smtClean="0"/>
              <a:t>1.1 – Big Geography and the Peopling of the Earth</a:t>
            </a:r>
          </a:p>
          <a:p>
            <a:pPr lvl="1"/>
            <a:r>
              <a:rPr lang="en-US" sz="4500" dirty="0" smtClean="0"/>
              <a:t>1.2 – The Neolithic Revolution and Early Agricultural  </a:t>
            </a:r>
          </a:p>
          <a:p>
            <a:pPr lvl="1">
              <a:buNone/>
            </a:pPr>
            <a:r>
              <a:rPr lang="en-US" sz="4500" dirty="0" smtClean="0"/>
              <a:t>             Societies</a:t>
            </a:r>
          </a:p>
          <a:p>
            <a:endParaRPr lang="en-US" sz="4400" dirty="0" smtClean="0"/>
          </a:p>
          <a:p>
            <a:r>
              <a:rPr lang="en-US" sz="5100" dirty="0" smtClean="0"/>
              <a:t>Themes:</a:t>
            </a:r>
          </a:p>
          <a:p>
            <a:pPr>
              <a:buNone/>
            </a:pPr>
            <a:r>
              <a:rPr lang="en-US" sz="4400" dirty="0" smtClean="0"/>
              <a:t>1 – </a:t>
            </a:r>
            <a:r>
              <a:rPr lang="en-US" sz="4500" dirty="0" smtClean="0"/>
              <a:t>Interaction between Humans &amp; the Environment    </a:t>
            </a:r>
          </a:p>
          <a:p>
            <a:pPr>
              <a:buNone/>
            </a:pPr>
            <a:r>
              <a:rPr lang="en-US" sz="4500" dirty="0" smtClean="0"/>
              <a:t>      (migration/settlement/technology)</a:t>
            </a:r>
          </a:p>
          <a:p>
            <a:pPr>
              <a:buNone/>
            </a:pPr>
            <a:r>
              <a:rPr lang="en-US" sz="4500" dirty="0" smtClean="0"/>
              <a:t>2 – Development &amp; Interaction of Cultures (culture defined)</a:t>
            </a:r>
          </a:p>
          <a:p>
            <a:pPr>
              <a:buNone/>
            </a:pPr>
            <a:r>
              <a:rPr lang="en-US" sz="4500" dirty="0" smtClean="0"/>
              <a:t>4 – Creation, Expansion &amp; Interaction of Economic Systems </a:t>
            </a:r>
          </a:p>
          <a:p>
            <a:pPr>
              <a:buNone/>
            </a:pPr>
            <a:r>
              <a:rPr lang="en-US" sz="4500" dirty="0" smtClean="0"/>
              <a:t>      (agricultural/pastoral production)</a:t>
            </a:r>
          </a:p>
          <a:p>
            <a:pPr>
              <a:buNone/>
            </a:pPr>
            <a:r>
              <a:rPr lang="en-US" sz="4500" dirty="0" smtClean="0"/>
              <a:t>5 – Development &amp; Transformation of Social Structures </a:t>
            </a:r>
          </a:p>
          <a:p>
            <a:pPr>
              <a:buNone/>
            </a:pPr>
            <a:r>
              <a:rPr lang="en-US" sz="4500" dirty="0" smtClean="0"/>
              <a:t>      (gender roles &amp; relations/family &amp; kinship)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611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Mohenjo-Daro</a:t>
            </a:r>
            <a:endParaRPr lang="en-US" dirty="0"/>
          </a:p>
        </p:txBody>
      </p:sp>
      <p:pic>
        <p:nvPicPr>
          <p:cNvPr id="1026" name="Picture 2" descr="http://www.nationalgeographic.com/history/ancient/images/sw/mohenjo-daro-ruins-285685-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823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218"/>
            <a:ext cx="6477000" cy="8135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Indus River Valley Culture</a:t>
            </a:r>
            <a:endParaRPr lang="en-US" dirty="0"/>
          </a:p>
        </p:txBody>
      </p:sp>
      <p:pic>
        <p:nvPicPr>
          <p:cNvPr id="38914" name="Picture 2" descr="http://im.glogster.com/media/5/26/42/25/2642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3217809" cy="3124200"/>
          </a:xfrm>
          <a:prstGeom prst="rect">
            <a:avLst/>
          </a:prstGeom>
          <a:noFill/>
        </p:spPr>
      </p:pic>
      <p:pic>
        <p:nvPicPr>
          <p:cNvPr id="38916" name="Picture 4" descr="http://upload.wikimedia.org/wikipedia/commons/5/54/Dancing_Girl_of_Mohenjo-da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524000"/>
            <a:ext cx="2960054" cy="5334000"/>
          </a:xfrm>
          <a:prstGeom prst="rect">
            <a:avLst/>
          </a:prstGeom>
          <a:noFill/>
        </p:spPr>
      </p:pic>
      <p:pic>
        <p:nvPicPr>
          <p:cNvPr id="38918" name="Picture 6" descr="http://www.defendpakistan.com/wp-content/uploads/2012/07/unicor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0"/>
            <a:ext cx="2667000" cy="2543175"/>
          </a:xfrm>
          <a:prstGeom prst="rect">
            <a:avLst/>
          </a:prstGeom>
          <a:noFill/>
        </p:spPr>
      </p:pic>
      <p:pic>
        <p:nvPicPr>
          <p:cNvPr id="38920" name="Picture 8" descr="http://www.art-prints-on-demand.com/kunst/harappan/figure_animal_mohenjo_daro_id_h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354576"/>
            <a:ext cx="3200400" cy="2503424"/>
          </a:xfrm>
          <a:prstGeom prst="rect">
            <a:avLst/>
          </a:prstGeom>
          <a:noFill/>
        </p:spPr>
      </p:pic>
      <p:pic>
        <p:nvPicPr>
          <p:cNvPr id="38922" name="Picture 10" descr="http://www.goddessgift.net/images/GoddessMohenjoDa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2590800"/>
            <a:ext cx="1632827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mall Seal Sty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0794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218"/>
            <a:ext cx="3886200" cy="3328182"/>
          </a:xfrm>
        </p:spPr>
        <p:txBody>
          <a:bodyPr/>
          <a:lstStyle/>
          <a:p>
            <a:pPr algn="ctr"/>
            <a:r>
              <a:rPr lang="en-US" dirty="0" err="1" smtClean="0"/>
              <a:t>P’an</a:t>
            </a:r>
            <a:r>
              <a:rPr lang="en-US" dirty="0" smtClean="0"/>
              <a:t> Ku</a:t>
            </a:r>
            <a:endParaRPr lang="en-US" dirty="0"/>
          </a:p>
        </p:txBody>
      </p:sp>
      <p:pic>
        <p:nvPicPr>
          <p:cNvPr id="39938" name="Picture 2" descr="File:Pan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4495800" cy="6852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Early Chinese Ideographic Symbols</a:t>
            </a:r>
            <a:endParaRPr lang="en-US" sz="3600" dirty="0"/>
          </a:p>
        </p:txBody>
      </p:sp>
      <p:pic>
        <p:nvPicPr>
          <p:cNvPr id="43010" name="Picture 2" descr="Chinese wri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96000" cy="5000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3.bp.blogspot.com/-4vdIj1jmMX4/UJfYRBYcqjI/AAAAAAAAAFs/BahUpMUoinE/s1600/Shang+dynasty+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12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PhoenicianTra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Phoenician Alphabet</a:t>
            </a:r>
            <a:endParaRPr lang="en-US" dirty="0"/>
          </a:p>
        </p:txBody>
      </p:sp>
      <p:pic>
        <p:nvPicPr>
          <p:cNvPr id="44034" name="Picture 2" descr="File:Phoenician alphabet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60862"/>
            <a:ext cx="5334000" cy="4790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ocuments and Settings\Adkins Family\My Documents\Ashley School\AP World\Map Files AP World\Mesopota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ap of Isra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3062"/>
            <a:ext cx="9144000" cy="586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3886200" cy="3937782"/>
          </a:xfrm>
        </p:spPr>
        <p:txBody>
          <a:bodyPr/>
          <a:lstStyle/>
          <a:p>
            <a:pPr algn="ctr"/>
            <a:r>
              <a:rPr lang="en-US" dirty="0" smtClean="0"/>
              <a:t>Human Origins</a:t>
            </a:r>
            <a:endParaRPr lang="en-US" dirty="0"/>
          </a:p>
        </p:txBody>
      </p:sp>
      <p:pic>
        <p:nvPicPr>
          <p:cNvPr id="1026" name="Picture 2" descr="http://www.theosophy-nw.org/theosnw/evol/s3amib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9642"/>
            <a:ext cx="4572000" cy="6718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hishumanities9.wikispaces.com/file/view/riv-vall.gif/34093849/riv-v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55" y="762000"/>
            <a:ext cx="9154155" cy="526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53218"/>
            <a:ext cx="56388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East Africa – Birthplace of Humanity</a:t>
            </a:r>
            <a:endParaRPr lang="en-US" sz="3600" dirty="0"/>
          </a:p>
        </p:txBody>
      </p:sp>
      <p:pic>
        <p:nvPicPr>
          <p:cNvPr id="26626" name="Picture 2" descr="http://www.shortstreet.net/ho/east%20africa%20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0273" y="1676400"/>
            <a:ext cx="5963727" cy="5181600"/>
          </a:xfrm>
          <a:prstGeom prst="rect">
            <a:avLst/>
          </a:prstGeom>
          <a:noFill/>
        </p:spPr>
      </p:pic>
      <p:pic>
        <p:nvPicPr>
          <p:cNvPr id="26628" name="Picture 4" descr="http://www.findtripinfo.com/assets/Africa/africa-topograp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55975" cy="37754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1066800"/>
            <a:ext cx="914400" cy="1371600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European Neolithic Cultures</a:t>
            </a:r>
            <a:endParaRPr lang="en-US" dirty="0"/>
          </a:p>
        </p:txBody>
      </p:sp>
      <p:pic>
        <p:nvPicPr>
          <p:cNvPr id="30722" name="Picture 2" descr="File:European Late Neolith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4594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53218"/>
            <a:ext cx="3657600" cy="25661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Stone Age Tools and Weapons</a:t>
            </a:r>
            <a:endParaRPr lang="en-US" dirty="0"/>
          </a:p>
        </p:txBody>
      </p:sp>
      <p:pic>
        <p:nvPicPr>
          <p:cNvPr id="27650" name="Picture 2" descr="http://upload.wikimedia.org/wikipedia/commons/thumb/f/fb/National_park_stone_tools.jpg/250px-National_park_stone_to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90831" cy="3267075"/>
          </a:xfrm>
          <a:prstGeom prst="rect">
            <a:avLst/>
          </a:prstGeom>
          <a:noFill/>
        </p:spPr>
      </p:pic>
      <p:pic>
        <p:nvPicPr>
          <p:cNvPr id="27652" name="Picture 4" descr="http://lh4.ggpht.com/_BfC6j03vee0/TJ3tGpDwd7I/AAAAAAAAFYU/pO4Zf3EzbLc/stoneage_thumb%5B3%5D.jpg?imgmax=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341369"/>
            <a:ext cx="5410200" cy="3516631"/>
          </a:xfrm>
          <a:prstGeom prst="rect">
            <a:avLst/>
          </a:prstGeom>
          <a:noFill/>
        </p:spPr>
      </p:pic>
      <p:pic>
        <p:nvPicPr>
          <p:cNvPr id="13314" name="Picture 2" descr="File:HMB Essen und Kochgerät Jungsteinze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203736"/>
            <a:ext cx="4038600" cy="3654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50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53218"/>
            <a:ext cx="3124200" cy="4318782"/>
          </a:xfrm>
        </p:spPr>
        <p:txBody>
          <a:bodyPr/>
          <a:lstStyle/>
          <a:p>
            <a:pPr algn="ctr"/>
            <a:r>
              <a:rPr lang="en-US" dirty="0" smtClean="0"/>
              <a:t>Stone Age Fertility Statue</a:t>
            </a:r>
            <a:endParaRPr lang="en-US" dirty="0"/>
          </a:p>
        </p:txBody>
      </p:sp>
      <p:pic>
        <p:nvPicPr>
          <p:cNvPr id="1026" name="Picture 2" descr="http://education-portal.com/cimages/multimages/16/fertility_godd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96"/>
            <a:ext cx="5122252" cy="68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41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53218"/>
            <a:ext cx="3657600" cy="25661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Bronze Age Tools and Weapons</a:t>
            </a:r>
            <a:endParaRPr lang="en-US" dirty="0"/>
          </a:p>
        </p:txBody>
      </p:sp>
      <p:pic>
        <p:nvPicPr>
          <p:cNvPr id="28674" name="Picture 2" descr="http://images2.bridgemanart.com/cgi-bin/bridgemanImage.cgi/400wm.AMQ.9028810.7055475/185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66100" cy="3810000"/>
          </a:xfrm>
          <a:prstGeom prst="rect">
            <a:avLst/>
          </a:prstGeom>
          <a:noFill/>
        </p:spPr>
      </p:pic>
      <p:pic>
        <p:nvPicPr>
          <p:cNvPr id="28676" name="Picture 4" descr="http://www.gov.im/lib/images/mnh/education/workshops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16401"/>
            <a:ext cx="4495800" cy="364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Documents and Settings\Adkins Family\My Documents\Ashley School\AP World\Map Files AP World\Development of Agricul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688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627</TotalTime>
  <Words>154</Words>
  <Application>Microsoft Office PowerPoint</Application>
  <PresentationFormat>On-screen Show (4:3)</PresentationFormat>
  <Paragraphs>31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Rockwell</vt:lpstr>
      <vt:lpstr>Wingdings 2</vt:lpstr>
      <vt:lpstr>Foundry</vt:lpstr>
      <vt:lpstr>   APWH Period 1:  Technological and Environmental Transformations to 600 B.C.E.  Textbook: Part I: Origins –  From Hunting and Gathering to Civilizations, 2.5 Million-1000 B.C.E</vt:lpstr>
      <vt:lpstr>APWH Key Concepts and Themes</vt:lpstr>
      <vt:lpstr>Human Origins</vt:lpstr>
      <vt:lpstr>East Africa – Birthplace of Humanity</vt:lpstr>
      <vt:lpstr>European Neolithic Cultures</vt:lpstr>
      <vt:lpstr>Stone Age Tools and Weapons</vt:lpstr>
      <vt:lpstr>Stone Age Fertility Statue</vt:lpstr>
      <vt:lpstr>Bronze Age Tools and Weapons</vt:lpstr>
      <vt:lpstr>PowerPoint Presentation</vt:lpstr>
      <vt:lpstr>Çatal Hüyük</vt:lpstr>
      <vt:lpstr>PowerPoint Presentation</vt:lpstr>
      <vt:lpstr>PowerPoint Presentation</vt:lpstr>
      <vt:lpstr>PowerPoint Presentation</vt:lpstr>
      <vt:lpstr>Sumerian Ziggurat at Ur</vt:lpstr>
      <vt:lpstr>Cuneiform</vt:lpstr>
      <vt:lpstr>PowerPoint Presentation</vt:lpstr>
      <vt:lpstr>Pyramids of Giza</vt:lpstr>
      <vt:lpstr>PowerPoint Presentation</vt:lpstr>
      <vt:lpstr>PowerPoint Presentation</vt:lpstr>
      <vt:lpstr>Mohenjo-Daro</vt:lpstr>
      <vt:lpstr>Indus River Valley Culture</vt:lpstr>
      <vt:lpstr>PowerPoint Presentation</vt:lpstr>
      <vt:lpstr>P’an Ku</vt:lpstr>
      <vt:lpstr>Early Chinese Ideographic Symbols</vt:lpstr>
      <vt:lpstr>PowerPoint Presentation</vt:lpstr>
      <vt:lpstr>PowerPoint Presentation</vt:lpstr>
      <vt:lpstr>Phoenician Alphabet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Origins –  From Hunting and Gathering to Civilizations, 2.5 Million-1000 B.C.E</dc:title>
  <dc:creator>David Adkins</dc:creator>
  <cp:lastModifiedBy>Ashley Adkins</cp:lastModifiedBy>
  <cp:revision>43</cp:revision>
  <dcterms:created xsi:type="dcterms:W3CDTF">2009-12-28T19:32:42Z</dcterms:created>
  <dcterms:modified xsi:type="dcterms:W3CDTF">2014-09-02T14:03:33Z</dcterms:modified>
</cp:coreProperties>
</file>